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34"/>
  </p:handoutMasterIdLst>
  <p:sldIdLst>
    <p:sldId id="257" r:id="rId3"/>
    <p:sldId id="256" r:id="rId5"/>
    <p:sldId id="262" r:id="rId6"/>
    <p:sldId id="258" r:id="rId7"/>
    <p:sldId id="259" r:id="rId8"/>
    <p:sldId id="291" r:id="rId9"/>
    <p:sldId id="260" r:id="rId10"/>
    <p:sldId id="264" r:id="rId11"/>
    <p:sldId id="276" r:id="rId12"/>
    <p:sldId id="292" r:id="rId13"/>
    <p:sldId id="265" r:id="rId14"/>
    <p:sldId id="288" r:id="rId15"/>
    <p:sldId id="289" r:id="rId16"/>
    <p:sldId id="267" r:id="rId17"/>
    <p:sldId id="272" r:id="rId18"/>
    <p:sldId id="287" r:id="rId19"/>
    <p:sldId id="274" r:id="rId20"/>
    <p:sldId id="268" r:id="rId21"/>
    <p:sldId id="269" r:id="rId22"/>
    <p:sldId id="293" r:id="rId23"/>
    <p:sldId id="273" r:id="rId24"/>
    <p:sldId id="271" r:id="rId25"/>
    <p:sldId id="275" r:id="rId26"/>
    <p:sldId id="294" r:id="rId27"/>
    <p:sldId id="279" r:id="rId28"/>
    <p:sldId id="280" r:id="rId29"/>
    <p:sldId id="281" r:id="rId30"/>
    <p:sldId id="282" r:id="rId31"/>
    <p:sldId id="290" r:id="rId32"/>
    <p:sldId id="295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618A"/>
    <a:srgbClr val="1BA79E"/>
    <a:srgbClr val="FEC947"/>
    <a:srgbClr val="00AAF3"/>
    <a:srgbClr val="FFE8AF"/>
    <a:srgbClr val="8FEDE6"/>
    <a:srgbClr val="71D3FF"/>
    <a:srgbClr val="4F89BD"/>
    <a:srgbClr val="8CB2D4"/>
    <a:srgbClr val="709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70" autoAdjust="0"/>
    <p:restoredTop sz="94660"/>
  </p:normalViewPr>
  <p:slideViewPr>
    <p:cSldViewPr snapToGrid="0">
      <p:cViewPr>
        <p:scale>
          <a:sx n="66" d="100"/>
          <a:sy n="66" d="100"/>
        </p:scale>
        <p:origin x="-2598" y="-9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/>
          <c:explosion val="0"/>
          <c:dPt>
            <c:idx val="0"/>
            <c:bubble3D val="0"/>
            <c:spPr>
              <a:solidFill>
                <a:srgbClr val="34618A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rgbClr val="1BA79E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rgbClr val="FEC947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rgbClr val="00AAF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15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34618A"/>
            </a:solidFill>
            <a:ln>
              <a:noFill/>
            </a:ln>
            <a:effectLst/>
            <a:sp3d/>
          </c:spPr>
          <c:dLbls>
            <c:delete val="1"/>
          </c:dLbls>
          <c:cat>
            <c:numRef>
              <c:f>Sheet1!$A$2:$A$5</c:f>
              <c:numCache>
                <c:formatCode>yyyy/m/d</c:formatCode>
                <c:ptCount val="4"/>
                <c:pt idx="0" c:formatCode="yyyy/m/d">
                  <c:v>42009</c:v>
                </c:pt>
                <c:pt idx="1" c:formatCode="yyyy/m/d">
                  <c:v>42161</c:v>
                </c:pt>
                <c:pt idx="2" c:formatCode="yyyy/m/d">
                  <c:v>42254</c:v>
                </c:pt>
                <c:pt idx="3" c:formatCode="yyyy/m/d">
                  <c:v>42346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12</c:v>
                </c:pt>
                <c:pt idx="1">
                  <c:v>20</c:v>
                </c:pt>
                <c:pt idx="2">
                  <c:v>17</c:v>
                </c:pt>
                <c:pt idx="3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7027840"/>
        <c:axId val="187029376"/>
      </c:areaChart>
      <c:dateAx>
        <c:axId val="18702784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87029376"/>
        <c:crosses val="autoZero"/>
        <c:auto val="1"/>
        <c:lblOffset val="100"/>
        <c:baseTimeUnit val="months"/>
      </c:dateAx>
      <c:valAx>
        <c:axId val="187029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18702784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5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3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86F37-7D35-445D-9C9B-D2A3B106D23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34618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rgbClr val="00AAF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FEC94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1BA79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.png"/><Relationship Id="rId2" Type="http://schemas.microsoft.com/office/2007/relationships/media" Target="../media/media1.mp3"/><Relationship Id="rId1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2" Type="http://schemas.openxmlformats.org/officeDocument/2006/relationships/notesSlide" Target="../notesSlides/notesSlide12.xml"/><Relationship Id="rId21" Type="http://schemas.openxmlformats.org/officeDocument/2006/relationships/slideLayout" Target="../slideLayouts/slideLayout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-1" y="1277256"/>
            <a:ext cx="12192001" cy="5873839"/>
            <a:chOff x="0" y="-1"/>
            <a:chExt cx="12192001" cy="5873839"/>
          </a:xfrm>
        </p:grpSpPr>
        <p:sp>
          <p:nvSpPr>
            <p:cNvPr id="2" name="矩形 1"/>
            <p:cNvSpPr/>
            <p:nvPr/>
          </p:nvSpPr>
          <p:spPr>
            <a:xfrm>
              <a:off x="1" y="-1"/>
              <a:ext cx="12192000" cy="5602015"/>
            </a:xfrm>
            <a:prstGeom prst="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63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27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90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254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317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381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44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08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5714504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6349504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6984504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7616576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8251576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8886576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9521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0156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0791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426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2061578" y="5300950"/>
              <a:ext cx="130423" cy="510776"/>
            </a:xfrm>
            <a:custGeom>
              <a:avLst/>
              <a:gdLst>
                <a:gd name="connsiteX0" fmla="*/ 130423 w 130423"/>
                <a:gd name="connsiteY0" fmla="*/ 0 h 510776"/>
                <a:gd name="connsiteX1" fmla="*/ 130423 w 130423"/>
                <a:gd name="connsiteY1" fmla="*/ 510776 h 510776"/>
                <a:gd name="connsiteX2" fmla="*/ 92994 w 130423"/>
                <a:gd name="connsiteY2" fmla="*/ 479895 h 510776"/>
                <a:gd name="connsiteX3" fmla="*/ 0 w 130423"/>
                <a:gd name="connsiteY3" fmla="*/ 255388 h 510776"/>
                <a:gd name="connsiteX4" fmla="*/ 92994 w 130423"/>
                <a:gd name="connsiteY4" fmla="*/ 30882 h 51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23" h="510776">
                  <a:moveTo>
                    <a:pt x="130423" y="0"/>
                  </a:moveTo>
                  <a:lnTo>
                    <a:pt x="130423" y="510776"/>
                  </a:lnTo>
                  <a:lnTo>
                    <a:pt x="92994" y="479895"/>
                  </a:lnTo>
                  <a:cubicBezTo>
                    <a:pt x="35538" y="422438"/>
                    <a:pt x="0" y="343063"/>
                    <a:pt x="0" y="255388"/>
                  </a:cubicBezTo>
                  <a:cubicBezTo>
                    <a:pt x="0" y="167713"/>
                    <a:pt x="35538" y="88338"/>
                    <a:pt x="92994" y="30882"/>
                  </a:cubicBez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489665" y="2380256"/>
            <a:ext cx="7109639" cy="1015663"/>
          </a:xfrm>
          <a:prstGeom prst="rect">
            <a:avLst/>
          </a:prstGeom>
          <a:noFill/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</a:t>
            </a:r>
            <a:r>
              <a:rPr lang="zh-CN" altLang="en-US" sz="6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立体风格商务模板</a:t>
            </a:r>
            <a:endParaRPr lang="zh-CN" altLang="en-US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0" y="0"/>
            <a:ext cx="12192000" cy="1418654"/>
          </a:xfrm>
          <a:prstGeom prst="rect">
            <a:avLst/>
          </a:prstGeom>
          <a:solidFill>
            <a:srgbClr val="346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052003" y="3712377"/>
            <a:ext cx="813241" cy="813241"/>
            <a:chOff x="4360074" y="1772731"/>
            <a:chExt cx="1055119" cy="1055119"/>
          </a:xfrm>
        </p:grpSpPr>
        <p:sp>
          <p:nvSpPr>
            <p:cNvPr id="5" name="椭圆 4"/>
            <p:cNvSpPr/>
            <p:nvPr/>
          </p:nvSpPr>
          <p:spPr>
            <a:xfrm>
              <a:off x="4360074" y="1772731"/>
              <a:ext cx="1055119" cy="105511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4468269" y="1880926"/>
              <a:ext cx="838729" cy="838729"/>
            </a:xfrm>
            <a:prstGeom prst="ellipse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KSO_Shape"/>
            <p:cNvSpPr/>
            <p:nvPr/>
          </p:nvSpPr>
          <p:spPr>
            <a:xfrm>
              <a:off x="4706213" y="2012226"/>
              <a:ext cx="362840" cy="57140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09243" y="3712377"/>
            <a:ext cx="813241" cy="813241"/>
            <a:chOff x="5226535" y="2950887"/>
            <a:chExt cx="813241" cy="813241"/>
          </a:xfrm>
        </p:grpSpPr>
        <p:grpSp>
          <p:nvGrpSpPr>
            <p:cNvPr id="9" name="组合 8"/>
            <p:cNvGrpSpPr/>
            <p:nvPr/>
          </p:nvGrpSpPr>
          <p:grpSpPr>
            <a:xfrm>
              <a:off x="5226535" y="2950887"/>
              <a:ext cx="813241" cy="813241"/>
              <a:chOff x="4360074" y="1772731"/>
              <a:chExt cx="1055119" cy="1055119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3461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KSO_Shape"/>
            <p:cNvSpPr/>
            <p:nvPr/>
          </p:nvSpPr>
          <p:spPr>
            <a:xfrm>
              <a:off x="5572063" y="3128412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223692" y="3699709"/>
            <a:ext cx="813241" cy="813241"/>
            <a:chOff x="5782641" y="1372255"/>
            <a:chExt cx="813241" cy="813241"/>
          </a:xfrm>
        </p:grpSpPr>
        <p:grpSp>
          <p:nvGrpSpPr>
            <p:cNvPr id="14" name="组合 13"/>
            <p:cNvGrpSpPr/>
            <p:nvPr/>
          </p:nvGrpSpPr>
          <p:grpSpPr>
            <a:xfrm>
              <a:off x="5782641" y="1372255"/>
              <a:ext cx="813241" cy="813241"/>
              <a:chOff x="4360074" y="1772731"/>
              <a:chExt cx="1055119" cy="1055119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FEC9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KSO_Shape"/>
            <p:cNvSpPr/>
            <p:nvPr/>
          </p:nvSpPr>
          <p:spPr>
            <a:xfrm>
              <a:off x="6117149" y="1543728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166483" y="3712377"/>
            <a:ext cx="813241" cy="813241"/>
            <a:chOff x="7257479" y="914261"/>
            <a:chExt cx="813241" cy="813241"/>
          </a:xfrm>
        </p:grpSpPr>
        <p:grpSp>
          <p:nvGrpSpPr>
            <p:cNvPr id="19" name="组合 18"/>
            <p:cNvGrpSpPr/>
            <p:nvPr/>
          </p:nvGrpSpPr>
          <p:grpSpPr>
            <a:xfrm>
              <a:off x="7257479" y="914261"/>
              <a:ext cx="813241" cy="813241"/>
              <a:chOff x="4360074" y="1772731"/>
              <a:chExt cx="1055119" cy="1055119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1BA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KSO_Shape"/>
            <p:cNvSpPr/>
            <p:nvPr/>
          </p:nvSpPr>
          <p:spPr bwMode="auto">
            <a:xfrm>
              <a:off x="7439300" y="1091884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-1562759" y="-1127762"/>
            <a:ext cx="813241" cy="813241"/>
            <a:chOff x="4360074" y="1772731"/>
            <a:chExt cx="1055119" cy="1055119"/>
          </a:xfrm>
        </p:grpSpPr>
        <p:sp>
          <p:nvSpPr>
            <p:cNvPr id="54" name="椭圆 53"/>
            <p:cNvSpPr/>
            <p:nvPr/>
          </p:nvSpPr>
          <p:spPr>
            <a:xfrm>
              <a:off x="4360074" y="1772731"/>
              <a:ext cx="1055119" cy="105511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4468269" y="1880926"/>
              <a:ext cx="838729" cy="838729"/>
            </a:xfrm>
            <a:prstGeom prst="ellipse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KSO_Shape"/>
            <p:cNvSpPr/>
            <p:nvPr/>
          </p:nvSpPr>
          <p:spPr>
            <a:xfrm>
              <a:off x="4706213" y="2012226"/>
              <a:ext cx="362840" cy="57140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-749518" y="-671025"/>
            <a:ext cx="813241" cy="813241"/>
            <a:chOff x="5226535" y="2950887"/>
            <a:chExt cx="813241" cy="813241"/>
          </a:xfrm>
        </p:grpSpPr>
        <p:grpSp>
          <p:nvGrpSpPr>
            <p:cNvPr id="58" name="组合 57"/>
            <p:cNvGrpSpPr/>
            <p:nvPr/>
          </p:nvGrpSpPr>
          <p:grpSpPr>
            <a:xfrm>
              <a:off x="5226535" y="2950887"/>
              <a:ext cx="813241" cy="813241"/>
              <a:chOff x="4360074" y="1772731"/>
              <a:chExt cx="1055119" cy="1055119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3461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9" name="KSO_Shape"/>
            <p:cNvSpPr/>
            <p:nvPr/>
          </p:nvSpPr>
          <p:spPr>
            <a:xfrm>
              <a:off x="5572063" y="3128412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3023421" y="-1237605"/>
            <a:ext cx="813241" cy="813241"/>
            <a:chOff x="5782641" y="1372255"/>
            <a:chExt cx="813241" cy="813241"/>
          </a:xfrm>
        </p:grpSpPr>
        <p:grpSp>
          <p:nvGrpSpPr>
            <p:cNvPr id="63" name="组合 62"/>
            <p:cNvGrpSpPr/>
            <p:nvPr/>
          </p:nvGrpSpPr>
          <p:grpSpPr>
            <a:xfrm>
              <a:off x="5782641" y="1372255"/>
              <a:ext cx="813241" cy="813241"/>
              <a:chOff x="4360074" y="1772731"/>
              <a:chExt cx="1055119" cy="1055119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FEC9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KSO_Shape"/>
            <p:cNvSpPr/>
            <p:nvPr/>
          </p:nvSpPr>
          <p:spPr>
            <a:xfrm>
              <a:off x="6117149" y="1543728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2126788" y="-721141"/>
            <a:ext cx="813241" cy="813241"/>
            <a:chOff x="7257479" y="914261"/>
            <a:chExt cx="813241" cy="813241"/>
          </a:xfrm>
        </p:grpSpPr>
        <p:grpSp>
          <p:nvGrpSpPr>
            <p:cNvPr id="68" name="组合 67"/>
            <p:cNvGrpSpPr/>
            <p:nvPr/>
          </p:nvGrpSpPr>
          <p:grpSpPr>
            <a:xfrm>
              <a:off x="7257479" y="914261"/>
              <a:ext cx="813241" cy="813241"/>
              <a:chOff x="4360074" y="1772731"/>
              <a:chExt cx="1055119" cy="1055119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1BA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9" name="KSO_Shape"/>
            <p:cNvSpPr/>
            <p:nvPr/>
          </p:nvSpPr>
          <p:spPr bwMode="auto">
            <a:xfrm>
              <a:off x="7439300" y="1091884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pic>
        <p:nvPicPr>
          <p:cNvPr id="46" name="克罗地亚狂想曲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3" cstate="print"/>
          <a:stretch>
            <a:fillRect/>
          </a:stretch>
        </p:blipFill>
        <p:spPr>
          <a:xfrm>
            <a:off x="834775" y="6374527"/>
            <a:ext cx="609600" cy="609600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392362" y="1056817"/>
            <a:ext cx="5715026" cy="1323439"/>
          </a:xfrm>
          <a:prstGeom prst="rect">
            <a:avLst/>
          </a:prstGeom>
          <a:noFill/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</a:rPr>
              <a:t>BUSINESS </a:t>
            </a:r>
            <a:endParaRPr lang="en-US" altLang="zh-CN" sz="80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3.33333E-6 L 0 -0.18078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0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" presetID="42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3.33333E-6 L -1.12031 1.13356 " pathEditMode="relative" rAng="0" ptsTypes="AA">
                                          <p:cBhvr>
                                            <p:cTn id="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016" y="566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42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2.5E-6 4.81481E-6 L -1.13398 1.15486 " pathEditMode="relative" rAng="0" ptsTypes="AA">
                                          <p:cBhvr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706" y="577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accel="50000" decel="5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1.66667E-6 2.59259E-6 L 1.19036 1.21412 " pathEditMode="relative" rAng="0" ptsTypes="AA">
                                          <p:cBhvr>
                                            <p:cTn id="1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9518" y="606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5E-6 -4.07407E-6 L 1.05925 1.08125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956" y="540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41" dur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numSld="999" showWhenStopped="0">
                    <p:cTn id="42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6"/>
                    </p:tgtEl>
                  </p:cMediaNode>
                </p:audio>
              </p:childTnLst>
            </p:cTn>
          </p:par>
        </p:tnLst>
        <p:bldLst>
          <p:bldP spid="3" grpId="0"/>
          <p:bldP spid="2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3.33333E-6 L 0 -0.18078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0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" presetID="42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3.33333E-6 L -1.12031 1.13356 " pathEditMode="relative" rAng="0" ptsTypes="AA">
                                          <p:cBhvr>
                                            <p:cTn id="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016" y="566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42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2.5E-6 4.81481E-6 L -1.13398 1.15486 " pathEditMode="relative" rAng="0" ptsTypes="AA">
                                          <p:cBhvr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706" y="577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accel="50000" decel="5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1.66667E-6 2.59259E-6 L 1.19036 1.21412 " pathEditMode="relative" rAng="0" ptsTypes="AA">
                                          <p:cBhvr>
                                            <p:cTn id="1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9518" y="606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5E-6 -4.07407E-6 L 1.05925 1.08125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956" y="540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41" dur="1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numSld="999" showWhenStopped="0">
                    <p:cTn id="42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46"/>
                    </p:tgtEl>
                  </p:cMediaNode>
                </p:audio>
              </p:childTnLst>
            </p:cTn>
          </p:par>
        </p:tnLst>
        <p:bldLst>
          <p:bldP spid="3" grpId="0"/>
          <p:bldP spid="2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6502400" cy="6858000"/>
            <a:chOff x="0" y="0"/>
            <a:chExt cx="6502400" cy="6858000"/>
          </a:xfrm>
        </p:grpSpPr>
        <p:sp>
          <p:nvSpPr>
            <p:cNvPr id="2" name="矩形 1"/>
            <p:cNvSpPr/>
            <p:nvPr/>
          </p:nvSpPr>
          <p:spPr>
            <a:xfrm>
              <a:off x="0" y="0"/>
              <a:ext cx="6492240" cy="6858000"/>
            </a:xfrm>
            <a:custGeom>
              <a:avLst/>
              <a:gdLst>
                <a:gd name="connsiteX0" fmla="*/ 0 w 6451600"/>
                <a:gd name="connsiteY0" fmla="*/ 0 h 6858000"/>
                <a:gd name="connsiteX1" fmla="*/ 6451600 w 6451600"/>
                <a:gd name="connsiteY1" fmla="*/ 0 h 6858000"/>
                <a:gd name="connsiteX2" fmla="*/ 6451600 w 6451600"/>
                <a:gd name="connsiteY2" fmla="*/ 6858000 h 6858000"/>
                <a:gd name="connsiteX3" fmla="*/ 0 w 6451600"/>
                <a:gd name="connsiteY3" fmla="*/ 6858000 h 6858000"/>
                <a:gd name="connsiteX4" fmla="*/ 0 w 6451600"/>
                <a:gd name="connsiteY4" fmla="*/ 0 h 6858000"/>
                <a:gd name="connsiteX0-1" fmla="*/ 0 w 6451600"/>
                <a:gd name="connsiteY0-2" fmla="*/ 0 h 6858000"/>
                <a:gd name="connsiteX1-3" fmla="*/ 6451600 w 6451600"/>
                <a:gd name="connsiteY1-4" fmla="*/ 0 h 6858000"/>
                <a:gd name="connsiteX2-5" fmla="*/ 5029200 w 6451600"/>
                <a:gd name="connsiteY2-6" fmla="*/ 6858000 h 6858000"/>
                <a:gd name="connsiteX3-7" fmla="*/ 0 w 6451600"/>
                <a:gd name="connsiteY3-8" fmla="*/ 6858000 h 6858000"/>
                <a:gd name="connsiteX4-9" fmla="*/ 0 w 6451600"/>
                <a:gd name="connsiteY4-10" fmla="*/ 0 h 6858000"/>
                <a:gd name="connsiteX0-11" fmla="*/ 0 w 6428963"/>
                <a:gd name="connsiteY0-12" fmla="*/ 0 h 6858000"/>
                <a:gd name="connsiteX1-13" fmla="*/ 6428963 w 6428963"/>
                <a:gd name="connsiteY1-14" fmla="*/ 0 h 6858000"/>
                <a:gd name="connsiteX2-15" fmla="*/ 5029200 w 6428963"/>
                <a:gd name="connsiteY2-16" fmla="*/ 6858000 h 6858000"/>
                <a:gd name="connsiteX3-17" fmla="*/ 0 w 6428963"/>
                <a:gd name="connsiteY3-18" fmla="*/ 6858000 h 6858000"/>
                <a:gd name="connsiteX4-19" fmla="*/ 0 w 6428963"/>
                <a:gd name="connsiteY4-20" fmla="*/ 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428963" h="6858000">
                  <a:moveTo>
                    <a:pt x="0" y="0"/>
                  </a:moveTo>
                  <a:lnTo>
                    <a:pt x="6428963" y="0"/>
                  </a:lnTo>
                  <a:lnTo>
                    <a:pt x="502920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5066000" y="0"/>
              <a:ext cx="1436400" cy="6858000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0" scaled="0"/>
                <a:tileRect/>
              </a:gradFill>
            </a:ln>
            <a:effectLst>
              <a:outerShdw blurRad="127000" dist="63500" dir="10800000" algn="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1693755" y="1978440"/>
            <a:ext cx="2606260" cy="2606260"/>
            <a:chOff x="1693755" y="1978440"/>
            <a:chExt cx="2606260" cy="2606260"/>
          </a:xfrm>
        </p:grpSpPr>
        <p:sp>
          <p:nvSpPr>
            <p:cNvPr id="5" name="椭圆 4"/>
            <p:cNvSpPr/>
            <p:nvPr/>
          </p:nvSpPr>
          <p:spPr>
            <a:xfrm>
              <a:off x="1693755" y="1978440"/>
              <a:ext cx="2606260" cy="26062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 rot="2999996">
              <a:off x="3191187" y="2776793"/>
              <a:ext cx="67030" cy="62230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2970201" y="2395330"/>
              <a:ext cx="53367" cy="88624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7943140" y="1200980"/>
            <a:ext cx="1842171" cy="317009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0" dirty="0">
                <a:solidFill>
                  <a:srgbClr val="34618A"/>
                </a:solidFill>
                <a:latin typeface="Broadway" panose="04040905080B02020502" pitchFamily="82" charset="0"/>
              </a:rPr>
              <a:t>2</a:t>
            </a:r>
            <a:endParaRPr lang="zh-CN" altLang="en-US" sz="20000" dirty="0">
              <a:solidFill>
                <a:srgbClr val="34618A"/>
              </a:solidFill>
              <a:latin typeface="Broadway" panose="04040905080B02020502" pitchFamily="82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52689" y="3763831"/>
            <a:ext cx="3823074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</a:t>
            </a:r>
            <a:endParaRPr lang="zh-CN" altLang="en-US" sz="1200" dirty="0"/>
          </a:p>
        </p:txBody>
      </p:sp>
      <p:sp>
        <p:nvSpPr>
          <p:cNvPr id="21" name="KSO_Shape"/>
          <p:cNvSpPr/>
          <p:nvPr/>
        </p:nvSpPr>
        <p:spPr bwMode="auto">
          <a:xfrm>
            <a:off x="3475913" y="120098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KSO_Shape"/>
          <p:cNvSpPr/>
          <p:nvPr/>
        </p:nvSpPr>
        <p:spPr bwMode="auto">
          <a:xfrm>
            <a:off x="1475016" y="408167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401582" y="3992600"/>
            <a:ext cx="1227639" cy="1227639"/>
            <a:chOff x="5863289" y="4794170"/>
            <a:chExt cx="1227639" cy="1227639"/>
          </a:xfrm>
        </p:grpSpPr>
        <p:sp>
          <p:nvSpPr>
            <p:cNvPr id="24" name="椭圆 23"/>
            <p:cNvSpPr/>
            <p:nvPr/>
          </p:nvSpPr>
          <p:spPr>
            <a:xfrm>
              <a:off x="5863289" y="4794170"/>
              <a:ext cx="1227639" cy="12276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 rot="3180000">
              <a:off x="6347341" y="5332864"/>
              <a:ext cx="31573" cy="293125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6464539" y="4990540"/>
              <a:ext cx="25138" cy="41745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2789446" y="1918284"/>
            <a:ext cx="1110942" cy="759771"/>
            <a:chOff x="2789446" y="1918284"/>
            <a:chExt cx="1110942" cy="759771"/>
          </a:xfrm>
        </p:grpSpPr>
        <p:cxnSp>
          <p:nvCxnSpPr>
            <p:cNvPr id="36" name="直接连接符 35"/>
            <p:cNvCxnSpPr>
              <a:endCxn id="42" idx="7"/>
            </p:cNvCxnSpPr>
            <p:nvPr/>
          </p:nvCxnSpPr>
          <p:spPr>
            <a:xfrm flipH="1" flipV="1">
              <a:off x="3522795" y="1918284"/>
              <a:ext cx="377593" cy="759771"/>
            </a:xfrm>
            <a:prstGeom prst="line">
              <a:avLst/>
            </a:prstGeom>
            <a:ln w="25400">
              <a:solidFill>
                <a:srgbClr val="FEC9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>
              <a:stCxn id="42" idx="1"/>
            </p:cNvCxnSpPr>
            <p:nvPr/>
          </p:nvCxnSpPr>
          <p:spPr>
            <a:xfrm flipH="1">
              <a:off x="2789446" y="1918284"/>
              <a:ext cx="377593" cy="759771"/>
            </a:xfrm>
            <a:prstGeom prst="line">
              <a:avLst/>
            </a:prstGeom>
            <a:ln w="25400">
              <a:solidFill>
                <a:srgbClr val="FEC9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5866475" y="1918284"/>
            <a:ext cx="1110942" cy="759771"/>
            <a:chOff x="5866475" y="1918284"/>
            <a:chExt cx="1110942" cy="759771"/>
          </a:xfrm>
        </p:grpSpPr>
        <p:cxnSp>
          <p:nvCxnSpPr>
            <p:cNvPr id="47" name="直接连接符 46"/>
            <p:cNvCxnSpPr>
              <a:endCxn id="50" idx="7"/>
            </p:cNvCxnSpPr>
            <p:nvPr/>
          </p:nvCxnSpPr>
          <p:spPr>
            <a:xfrm flipH="1" flipV="1">
              <a:off x="6599824" y="1918284"/>
              <a:ext cx="377593" cy="759771"/>
            </a:xfrm>
            <a:prstGeom prst="line">
              <a:avLst/>
            </a:prstGeom>
            <a:ln w="254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>
              <a:stCxn id="50" idx="1"/>
            </p:cNvCxnSpPr>
            <p:nvPr/>
          </p:nvCxnSpPr>
          <p:spPr>
            <a:xfrm flipH="1">
              <a:off x="5866475" y="1918284"/>
              <a:ext cx="377593" cy="759771"/>
            </a:xfrm>
            <a:prstGeom prst="line">
              <a:avLst/>
            </a:prstGeom>
            <a:ln w="254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>
          <a:xfrm>
            <a:off x="8943503" y="1918284"/>
            <a:ext cx="1110942" cy="759771"/>
            <a:chOff x="8943503" y="1918284"/>
            <a:chExt cx="1110942" cy="759771"/>
          </a:xfrm>
        </p:grpSpPr>
        <p:cxnSp>
          <p:nvCxnSpPr>
            <p:cNvPr id="53" name="直接连接符 52"/>
            <p:cNvCxnSpPr>
              <a:endCxn id="55" idx="7"/>
            </p:cNvCxnSpPr>
            <p:nvPr/>
          </p:nvCxnSpPr>
          <p:spPr>
            <a:xfrm flipH="1" flipV="1">
              <a:off x="9676852" y="1918284"/>
              <a:ext cx="377593" cy="759771"/>
            </a:xfrm>
            <a:prstGeom prst="line">
              <a:avLst/>
            </a:prstGeom>
            <a:ln w="25400">
              <a:solidFill>
                <a:srgbClr val="1BA79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55" idx="1"/>
            </p:cNvCxnSpPr>
            <p:nvPr/>
          </p:nvCxnSpPr>
          <p:spPr>
            <a:xfrm flipH="1">
              <a:off x="8943503" y="1918284"/>
              <a:ext cx="377593" cy="759771"/>
            </a:xfrm>
            <a:prstGeom prst="line">
              <a:avLst/>
            </a:prstGeom>
            <a:ln w="25400">
              <a:solidFill>
                <a:srgbClr val="1BA79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6142282" y="1844605"/>
            <a:ext cx="559770" cy="503114"/>
            <a:chOff x="6142282" y="1844605"/>
            <a:chExt cx="559770" cy="503114"/>
          </a:xfrm>
        </p:grpSpPr>
        <p:sp>
          <p:nvSpPr>
            <p:cNvPr id="50" name="椭圆 49"/>
            <p:cNvSpPr/>
            <p:nvPr/>
          </p:nvSpPr>
          <p:spPr>
            <a:xfrm>
              <a:off x="6170389" y="1844605"/>
              <a:ext cx="503114" cy="50311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6142282" y="1864817"/>
              <a:ext cx="559770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24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9236906" y="1844605"/>
            <a:ext cx="559770" cy="503114"/>
            <a:chOff x="9236906" y="1844605"/>
            <a:chExt cx="559770" cy="503114"/>
          </a:xfrm>
        </p:grpSpPr>
        <p:sp>
          <p:nvSpPr>
            <p:cNvPr id="55" name="椭圆 54"/>
            <p:cNvSpPr/>
            <p:nvPr/>
          </p:nvSpPr>
          <p:spPr>
            <a:xfrm>
              <a:off x="9247417" y="1844605"/>
              <a:ext cx="503114" cy="50311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9236906" y="1864817"/>
              <a:ext cx="559770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24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067551" y="1844605"/>
            <a:ext cx="559769" cy="503114"/>
            <a:chOff x="3067551" y="1844605"/>
            <a:chExt cx="559769" cy="503114"/>
          </a:xfrm>
        </p:grpSpPr>
        <p:sp>
          <p:nvSpPr>
            <p:cNvPr id="42" name="椭圆 41"/>
            <p:cNvSpPr/>
            <p:nvPr/>
          </p:nvSpPr>
          <p:spPr>
            <a:xfrm>
              <a:off x="3093360" y="1844605"/>
              <a:ext cx="503114" cy="50311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067551" y="1864817"/>
              <a:ext cx="559769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24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018081" y="2678055"/>
            <a:ext cx="2653672" cy="3409740"/>
            <a:chOff x="2018081" y="2678055"/>
            <a:chExt cx="2653672" cy="3409740"/>
          </a:xfrm>
        </p:grpSpPr>
        <p:sp>
          <p:nvSpPr>
            <p:cNvPr id="33" name="圆角矩形 32"/>
            <p:cNvSpPr/>
            <p:nvPr/>
          </p:nvSpPr>
          <p:spPr>
            <a:xfrm>
              <a:off x="2018081" y="2678055"/>
              <a:ext cx="2653672" cy="3409740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2241841" y="3139130"/>
              <a:ext cx="2228559" cy="8299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TITLE A</a:t>
              </a:r>
              <a:endParaRPr lang="en-US" altLang="zh-CN" dirty="0" smtClean="0">
                <a:solidFill>
                  <a:srgbClr val="FEC947"/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鹿大仙旗舰店</a:t>
              </a:r>
              <a:r>
                <a: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鹿大仙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095110" y="2678055"/>
            <a:ext cx="2653672" cy="3409740"/>
            <a:chOff x="5095110" y="2678055"/>
            <a:chExt cx="2653672" cy="3409740"/>
          </a:xfrm>
        </p:grpSpPr>
        <p:sp>
          <p:nvSpPr>
            <p:cNvPr id="44" name="圆角矩形 43"/>
            <p:cNvSpPr/>
            <p:nvPr/>
          </p:nvSpPr>
          <p:spPr>
            <a:xfrm>
              <a:off x="5095110" y="2678055"/>
              <a:ext cx="2653672" cy="3409740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5318397" y="3139130"/>
              <a:ext cx="2228559" cy="2446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TITLE B</a:t>
              </a:r>
              <a:endPara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172138" y="2678055"/>
            <a:ext cx="2653672" cy="3409740"/>
            <a:chOff x="8172138" y="2678055"/>
            <a:chExt cx="2653672" cy="3409740"/>
          </a:xfrm>
        </p:grpSpPr>
        <p:sp>
          <p:nvSpPr>
            <p:cNvPr id="52" name="圆角矩形 51"/>
            <p:cNvSpPr/>
            <p:nvPr/>
          </p:nvSpPr>
          <p:spPr>
            <a:xfrm>
              <a:off x="8172138" y="2678055"/>
              <a:ext cx="2653672" cy="3409740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384694" y="3139130"/>
              <a:ext cx="2228559" cy="24468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dirty="0" smtClean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TITLE C</a:t>
              </a:r>
              <a:endParaRPr lang="en-US" altLang="zh-CN" dirty="0" smtClean="0">
                <a:solidFill>
                  <a:srgbClr val="1BA79E"/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0" name="椭圆形标注 29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5751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文本框 36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accel="50000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accel="66600" fill="hold" nodeType="withEffect" p14:presetBounceEnd="6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30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31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7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3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64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5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6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7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8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1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ac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2" accel="666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3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2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3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54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5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56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7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58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59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0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1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2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3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64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5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66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67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68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287443" y="2357915"/>
            <a:ext cx="2936155" cy="3001563"/>
            <a:chOff x="2287443" y="2357915"/>
            <a:chExt cx="2936155" cy="3001563"/>
          </a:xfrm>
        </p:grpSpPr>
        <p:sp>
          <p:nvSpPr>
            <p:cNvPr id="8" name="MH_Other_1"/>
            <p:cNvSpPr/>
            <p:nvPr>
              <p:custDataLst>
                <p:tags r:id="rId1"/>
              </p:custDataLst>
            </p:nvPr>
          </p:nvSpPr>
          <p:spPr>
            <a:xfrm rot="5400000">
              <a:off x="2564771" y="4083910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F89BD"/>
                </a:gs>
                <a:gs pos="74000">
                  <a:srgbClr val="34618A"/>
                </a:gs>
                <a:gs pos="83000">
                  <a:srgbClr val="34618A"/>
                </a:gs>
                <a:gs pos="100000">
                  <a:srgbClr val="34618A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4F89BD"/>
                  </a:gs>
                  <a:gs pos="74000">
                    <a:srgbClr val="34618A"/>
                  </a:gs>
                  <a:gs pos="83000">
                    <a:srgbClr val="34618A"/>
                  </a:gs>
                  <a:gs pos="100000">
                    <a:srgbClr val="34618A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9" name="MH_Other_1"/>
            <p:cNvSpPr/>
            <p:nvPr>
              <p:custDataLst>
                <p:tags r:id="rId2"/>
              </p:custDataLst>
            </p:nvPr>
          </p:nvSpPr>
          <p:spPr>
            <a:xfrm>
              <a:off x="3487968" y="3747737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1D3FF"/>
                </a:gs>
                <a:gs pos="74000">
                  <a:srgbClr val="00AAF3"/>
                </a:gs>
                <a:gs pos="83000">
                  <a:srgbClr val="00AAF3"/>
                </a:gs>
                <a:gs pos="100000">
                  <a:srgbClr val="00AAF3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71D3FF"/>
                  </a:gs>
                  <a:gs pos="74000">
                    <a:srgbClr val="00AAF3"/>
                  </a:gs>
                  <a:gs pos="83000">
                    <a:srgbClr val="00AAF3"/>
                  </a:gs>
                  <a:gs pos="100000">
                    <a:srgbClr val="00AAF3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10" name="MH_Other_1"/>
            <p:cNvSpPr/>
            <p:nvPr>
              <p:custDataLst>
                <p:tags r:id="rId3"/>
              </p:custDataLst>
            </p:nvPr>
          </p:nvSpPr>
          <p:spPr>
            <a:xfrm rot="16200000">
              <a:off x="3155258" y="2817977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E8AF"/>
                </a:gs>
                <a:gs pos="74000">
                  <a:srgbClr val="FEC947"/>
                </a:gs>
                <a:gs pos="83000">
                  <a:srgbClr val="FEC947"/>
                </a:gs>
                <a:gs pos="100000">
                  <a:srgbClr val="FEC947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FFE8AF"/>
                  </a:gs>
                  <a:gs pos="74000">
                    <a:srgbClr val="FEC947"/>
                  </a:gs>
                  <a:gs pos="83000">
                    <a:srgbClr val="FEC947"/>
                  </a:gs>
                  <a:gs pos="100000">
                    <a:srgbClr val="FEC947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11" name="MH_Other_1"/>
            <p:cNvSpPr/>
            <p:nvPr>
              <p:custDataLst>
                <p:tags r:id="rId4"/>
              </p:custDataLst>
            </p:nvPr>
          </p:nvSpPr>
          <p:spPr>
            <a:xfrm rot="10800000">
              <a:off x="2287443" y="3172626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EDE6"/>
                </a:gs>
                <a:gs pos="74000">
                  <a:srgbClr val="1BA79E"/>
                </a:gs>
                <a:gs pos="83000">
                  <a:srgbClr val="1BA79E"/>
                </a:gs>
                <a:gs pos="100000">
                  <a:srgbClr val="1BA79E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8FEDE6"/>
                  </a:gs>
                  <a:gs pos="74000">
                    <a:srgbClr val="1BA79E"/>
                  </a:gs>
                  <a:gs pos="83000">
                    <a:srgbClr val="1BA79E"/>
                  </a:gs>
                  <a:gs pos="100000">
                    <a:srgbClr val="1BA79E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488525" y="3620942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612669" y="2312433"/>
            <a:ext cx="2010302" cy="670222"/>
            <a:chOff x="1612669" y="2312433"/>
            <a:chExt cx="2010302" cy="670222"/>
          </a:xfrm>
        </p:grpSpPr>
        <p:sp>
          <p:nvSpPr>
            <p:cNvPr id="15" name="文本框 14"/>
            <p:cNvSpPr txBox="1"/>
            <p:nvPr/>
          </p:nvSpPr>
          <p:spPr>
            <a:xfrm>
              <a:off x="1612669" y="2582545"/>
              <a:ext cx="201030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125810" y="2312433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852791" y="4547689"/>
            <a:ext cx="1801249" cy="692662"/>
            <a:chOff x="3852791" y="4547689"/>
            <a:chExt cx="1801249" cy="692662"/>
          </a:xfrm>
        </p:grpSpPr>
        <p:sp>
          <p:nvSpPr>
            <p:cNvPr id="19" name="矩形 18"/>
            <p:cNvSpPr/>
            <p:nvPr/>
          </p:nvSpPr>
          <p:spPr>
            <a:xfrm>
              <a:off x="3880391" y="4547689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852791" y="4840241"/>
              <a:ext cx="18012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88680" y="4026434"/>
            <a:ext cx="1947326" cy="659919"/>
            <a:chOff x="1088680" y="4026434"/>
            <a:chExt cx="1947326" cy="659919"/>
          </a:xfrm>
        </p:grpSpPr>
        <p:sp>
          <p:nvSpPr>
            <p:cNvPr id="22" name="矩形 21"/>
            <p:cNvSpPr/>
            <p:nvPr/>
          </p:nvSpPr>
          <p:spPr>
            <a:xfrm>
              <a:off x="1522871" y="4026434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1BA79E"/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88680" y="4286243"/>
              <a:ext cx="194732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78397" y="3053768"/>
            <a:ext cx="1751411" cy="680499"/>
            <a:chOff x="4378397" y="3053768"/>
            <a:chExt cx="1751411" cy="680499"/>
          </a:xfrm>
        </p:grpSpPr>
        <p:sp>
          <p:nvSpPr>
            <p:cNvPr id="25" name="矩形 24"/>
            <p:cNvSpPr/>
            <p:nvPr/>
          </p:nvSpPr>
          <p:spPr>
            <a:xfrm>
              <a:off x="4381727" y="3426490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00AAF3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00AAF3"/>
                </a:solidFill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378397" y="3053768"/>
              <a:ext cx="17514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38936" y="1984905"/>
            <a:ext cx="531856" cy="543705"/>
            <a:chOff x="8190203" y="2071649"/>
            <a:chExt cx="2936155" cy="3001563"/>
          </a:xfrm>
        </p:grpSpPr>
        <p:sp>
          <p:nvSpPr>
            <p:cNvPr id="32" name="MH_Other_1"/>
            <p:cNvSpPr/>
            <p:nvPr>
              <p:custDataLst>
                <p:tags r:id="rId5"/>
              </p:custDataLst>
            </p:nvPr>
          </p:nvSpPr>
          <p:spPr>
            <a:xfrm rot="5400000">
              <a:off x="8467531" y="3797644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F89BD"/>
                </a:gs>
                <a:gs pos="74000">
                  <a:srgbClr val="34618A"/>
                </a:gs>
                <a:gs pos="83000">
                  <a:srgbClr val="34618A"/>
                </a:gs>
                <a:gs pos="100000">
                  <a:srgbClr val="34618A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4F89BD"/>
                  </a:gs>
                  <a:gs pos="74000">
                    <a:srgbClr val="34618A"/>
                  </a:gs>
                  <a:gs pos="83000">
                    <a:srgbClr val="34618A"/>
                  </a:gs>
                  <a:gs pos="100000">
                    <a:srgbClr val="34618A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3" name="MH_Other_1"/>
            <p:cNvSpPr/>
            <p:nvPr>
              <p:custDataLst>
                <p:tags r:id="rId6"/>
              </p:custDataLst>
            </p:nvPr>
          </p:nvSpPr>
          <p:spPr>
            <a:xfrm>
              <a:off x="9390728" y="346147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1D3FF"/>
                </a:gs>
                <a:gs pos="74000">
                  <a:srgbClr val="00AAF3"/>
                </a:gs>
                <a:gs pos="83000">
                  <a:srgbClr val="00AAF3"/>
                </a:gs>
                <a:gs pos="100000">
                  <a:srgbClr val="00AAF3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71D3FF"/>
                  </a:gs>
                  <a:gs pos="74000">
                    <a:srgbClr val="00AAF3"/>
                  </a:gs>
                  <a:gs pos="83000">
                    <a:srgbClr val="00AAF3"/>
                  </a:gs>
                  <a:gs pos="100000">
                    <a:srgbClr val="00AAF3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4" name="MH_Other_1"/>
            <p:cNvSpPr/>
            <p:nvPr>
              <p:custDataLst>
                <p:tags r:id="rId7"/>
              </p:custDataLst>
            </p:nvPr>
          </p:nvSpPr>
          <p:spPr>
            <a:xfrm rot="16200000">
              <a:off x="9058018" y="253171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E8AF"/>
                </a:gs>
                <a:gs pos="74000">
                  <a:srgbClr val="FEC947"/>
                </a:gs>
                <a:gs pos="83000">
                  <a:srgbClr val="FEC947"/>
                </a:gs>
                <a:gs pos="100000">
                  <a:srgbClr val="FEC947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FFE8AF"/>
                  </a:gs>
                  <a:gs pos="74000">
                    <a:srgbClr val="FEC947"/>
                  </a:gs>
                  <a:gs pos="83000">
                    <a:srgbClr val="FEC947"/>
                  </a:gs>
                  <a:gs pos="100000">
                    <a:srgbClr val="FEC947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5" name="MH_Other_1"/>
            <p:cNvSpPr/>
            <p:nvPr>
              <p:custDataLst>
                <p:tags r:id="rId8"/>
              </p:custDataLst>
            </p:nvPr>
          </p:nvSpPr>
          <p:spPr>
            <a:xfrm rot="10800000">
              <a:off x="8190203" y="2886360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EDE6"/>
                </a:gs>
                <a:gs pos="74000">
                  <a:srgbClr val="1BA79E"/>
                </a:gs>
                <a:gs pos="83000">
                  <a:srgbClr val="1BA79E"/>
                </a:gs>
                <a:gs pos="100000">
                  <a:srgbClr val="1BA79E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8FEDE6"/>
                  </a:gs>
                  <a:gs pos="74000">
                    <a:srgbClr val="1BA79E"/>
                  </a:gs>
                  <a:gs pos="83000">
                    <a:srgbClr val="1BA79E"/>
                  </a:gs>
                  <a:gs pos="100000">
                    <a:srgbClr val="1BA79E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9391285" y="3334676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7070792" y="1933593"/>
            <a:ext cx="4191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6538936" y="2941764"/>
            <a:ext cx="531856" cy="543705"/>
            <a:chOff x="8190203" y="2071649"/>
            <a:chExt cx="2936155" cy="3001563"/>
          </a:xfrm>
        </p:grpSpPr>
        <p:sp>
          <p:nvSpPr>
            <p:cNvPr id="40" name="MH_Other_1"/>
            <p:cNvSpPr/>
            <p:nvPr>
              <p:custDataLst>
                <p:tags r:id="rId9"/>
              </p:custDataLst>
            </p:nvPr>
          </p:nvSpPr>
          <p:spPr>
            <a:xfrm rot="5400000">
              <a:off x="8467531" y="3797644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F89BD"/>
                </a:gs>
                <a:gs pos="74000">
                  <a:srgbClr val="34618A"/>
                </a:gs>
                <a:gs pos="83000">
                  <a:srgbClr val="34618A"/>
                </a:gs>
                <a:gs pos="100000">
                  <a:srgbClr val="34618A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4F89BD"/>
                  </a:gs>
                  <a:gs pos="74000">
                    <a:srgbClr val="34618A"/>
                  </a:gs>
                  <a:gs pos="83000">
                    <a:srgbClr val="34618A"/>
                  </a:gs>
                  <a:gs pos="100000">
                    <a:srgbClr val="34618A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1" name="MH_Other_1"/>
            <p:cNvSpPr/>
            <p:nvPr>
              <p:custDataLst>
                <p:tags r:id="rId10"/>
              </p:custDataLst>
            </p:nvPr>
          </p:nvSpPr>
          <p:spPr>
            <a:xfrm>
              <a:off x="9390728" y="346147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1D3FF"/>
                </a:gs>
                <a:gs pos="74000">
                  <a:srgbClr val="00AAF3"/>
                </a:gs>
                <a:gs pos="83000">
                  <a:srgbClr val="00AAF3"/>
                </a:gs>
                <a:gs pos="100000">
                  <a:srgbClr val="00AAF3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71D3FF"/>
                  </a:gs>
                  <a:gs pos="74000">
                    <a:srgbClr val="00AAF3"/>
                  </a:gs>
                  <a:gs pos="83000">
                    <a:srgbClr val="00AAF3"/>
                  </a:gs>
                  <a:gs pos="100000">
                    <a:srgbClr val="00AAF3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2" name="MH_Other_1"/>
            <p:cNvSpPr/>
            <p:nvPr>
              <p:custDataLst>
                <p:tags r:id="rId11"/>
              </p:custDataLst>
            </p:nvPr>
          </p:nvSpPr>
          <p:spPr>
            <a:xfrm rot="16200000">
              <a:off x="9058018" y="253171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E8AF"/>
                </a:gs>
                <a:gs pos="74000">
                  <a:srgbClr val="FEC947"/>
                </a:gs>
                <a:gs pos="83000">
                  <a:srgbClr val="FEC947"/>
                </a:gs>
                <a:gs pos="100000">
                  <a:srgbClr val="FEC947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FFE8AF"/>
                  </a:gs>
                  <a:gs pos="74000">
                    <a:srgbClr val="FEC947"/>
                  </a:gs>
                  <a:gs pos="83000">
                    <a:srgbClr val="FEC947"/>
                  </a:gs>
                  <a:gs pos="100000">
                    <a:srgbClr val="FEC947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3" name="MH_Other_1"/>
            <p:cNvSpPr/>
            <p:nvPr>
              <p:custDataLst>
                <p:tags r:id="rId12"/>
              </p:custDataLst>
            </p:nvPr>
          </p:nvSpPr>
          <p:spPr>
            <a:xfrm rot="10800000">
              <a:off x="8190203" y="2886360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EDE6"/>
                </a:gs>
                <a:gs pos="74000">
                  <a:srgbClr val="1BA79E"/>
                </a:gs>
                <a:gs pos="83000">
                  <a:srgbClr val="1BA79E"/>
                </a:gs>
                <a:gs pos="100000">
                  <a:srgbClr val="1BA79E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8FEDE6"/>
                  </a:gs>
                  <a:gs pos="74000">
                    <a:srgbClr val="1BA79E"/>
                  </a:gs>
                  <a:gs pos="83000">
                    <a:srgbClr val="1BA79E"/>
                  </a:gs>
                  <a:gs pos="100000">
                    <a:srgbClr val="1BA79E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9391285" y="3334676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7070792" y="2890452"/>
            <a:ext cx="4191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6538936" y="3898623"/>
            <a:ext cx="531856" cy="543705"/>
            <a:chOff x="8190203" y="2071649"/>
            <a:chExt cx="2936155" cy="3001563"/>
          </a:xfrm>
        </p:grpSpPr>
        <p:sp>
          <p:nvSpPr>
            <p:cNvPr id="47" name="MH_Other_1"/>
            <p:cNvSpPr/>
            <p:nvPr>
              <p:custDataLst>
                <p:tags r:id="rId13"/>
              </p:custDataLst>
            </p:nvPr>
          </p:nvSpPr>
          <p:spPr>
            <a:xfrm rot="5400000">
              <a:off x="8467531" y="3797644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F89BD"/>
                </a:gs>
                <a:gs pos="74000">
                  <a:srgbClr val="34618A"/>
                </a:gs>
                <a:gs pos="83000">
                  <a:srgbClr val="34618A"/>
                </a:gs>
                <a:gs pos="100000">
                  <a:srgbClr val="34618A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4F89BD"/>
                  </a:gs>
                  <a:gs pos="74000">
                    <a:srgbClr val="34618A"/>
                  </a:gs>
                  <a:gs pos="83000">
                    <a:srgbClr val="34618A"/>
                  </a:gs>
                  <a:gs pos="100000">
                    <a:srgbClr val="34618A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8" name="MH_Other_1"/>
            <p:cNvSpPr/>
            <p:nvPr>
              <p:custDataLst>
                <p:tags r:id="rId14"/>
              </p:custDataLst>
            </p:nvPr>
          </p:nvSpPr>
          <p:spPr>
            <a:xfrm>
              <a:off x="9390728" y="346147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1D3FF"/>
                </a:gs>
                <a:gs pos="74000">
                  <a:srgbClr val="00AAF3"/>
                </a:gs>
                <a:gs pos="83000">
                  <a:srgbClr val="00AAF3"/>
                </a:gs>
                <a:gs pos="100000">
                  <a:srgbClr val="00AAF3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71D3FF"/>
                  </a:gs>
                  <a:gs pos="74000">
                    <a:srgbClr val="00AAF3"/>
                  </a:gs>
                  <a:gs pos="83000">
                    <a:srgbClr val="00AAF3"/>
                  </a:gs>
                  <a:gs pos="100000">
                    <a:srgbClr val="00AAF3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9" name="MH_Other_1"/>
            <p:cNvSpPr/>
            <p:nvPr>
              <p:custDataLst>
                <p:tags r:id="rId15"/>
              </p:custDataLst>
            </p:nvPr>
          </p:nvSpPr>
          <p:spPr>
            <a:xfrm rot="16200000">
              <a:off x="9058018" y="253171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E8AF"/>
                </a:gs>
                <a:gs pos="74000">
                  <a:srgbClr val="FEC947"/>
                </a:gs>
                <a:gs pos="83000">
                  <a:srgbClr val="FEC947"/>
                </a:gs>
                <a:gs pos="100000">
                  <a:srgbClr val="FEC947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FFE8AF"/>
                  </a:gs>
                  <a:gs pos="74000">
                    <a:srgbClr val="FEC947"/>
                  </a:gs>
                  <a:gs pos="83000">
                    <a:srgbClr val="FEC947"/>
                  </a:gs>
                  <a:gs pos="100000">
                    <a:srgbClr val="FEC947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0" name="MH_Other_1"/>
            <p:cNvSpPr/>
            <p:nvPr>
              <p:custDataLst>
                <p:tags r:id="rId16"/>
              </p:custDataLst>
            </p:nvPr>
          </p:nvSpPr>
          <p:spPr>
            <a:xfrm rot="10800000">
              <a:off x="8190203" y="2886360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EDE6"/>
                </a:gs>
                <a:gs pos="74000">
                  <a:srgbClr val="1BA79E"/>
                </a:gs>
                <a:gs pos="83000">
                  <a:srgbClr val="1BA79E"/>
                </a:gs>
                <a:gs pos="100000">
                  <a:srgbClr val="1BA79E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8FEDE6"/>
                  </a:gs>
                  <a:gs pos="74000">
                    <a:srgbClr val="1BA79E"/>
                  </a:gs>
                  <a:gs pos="83000">
                    <a:srgbClr val="1BA79E"/>
                  </a:gs>
                  <a:gs pos="100000">
                    <a:srgbClr val="1BA79E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9391285" y="3334676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7070792" y="3847311"/>
            <a:ext cx="4191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538936" y="4855481"/>
            <a:ext cx="531856" cy="543705"/>
            <a:chOff x="8190203" y="2071649"/>
            <a:chExt cx="2936155" cy="3001563"/>
          </a:xfrm>
        </p:grpSpPr>
        <p:sp>
          <p:nvSpPr>
            <p:cNvPr id="54" name="MH_Other_1"/>
            <p:cNvSpPr/>
            <p:nvPr>
              <p:custDataLst>
                <p:tags r:id="rId17"/>
              </p:custDataLst>
            </p:nvPr>
          </p:nvSpPr>
          <p:spPr>
            <a:xfrm rot="5400000">
              <a:off x="8467531" y="3797644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4F89BD"/>
                </a:gs>
                <a:gs pos="74000">
                  <a:srgbClr val="34618A"/>
                </a:gs>
                <a:gs pos="83000">
                  <a:srgbClr val="34618A"/>
                </a:gs>
                <a:gs pos="100000">
                  <a:srgbClr val="34618A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4F89BD"/>
                  </a:gs>
                  <a:gs pos="74000">
                    <a:srgbClr val="34618A"/>
                  </a:gs>
                  <a:gs pos="83000">
                    <a:srgbClr val="34618A"/>
                  </a:gs>
                  <a:gs pos="100000">
                    <a:srgbClr val="34618A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5" name="MH_Other_1"/>
            <p:cNvSpPr/>
            <p:nvPr>
              <p:custDataLst>
                <p:tags r:id="rId18"/>
              </p:custDataLst>
            </p:nvPr>
          </p:nvSpPr>
          <p:spPr>
            <a:xfrm>
              <a:off x="9390728" y="346147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1D3FF"/>
                </a:gs>
                <a:gs pos="74000">
                  <a:srgbClr val="00AAF3"/>
                </a:gs>
                <a:gs pos="83000">
                  <a:srgbClr val="00AAF3"/>
                </a:gs>
                <a:gs pos="100000">
                  <a:srgbClr val="00AAF3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71D3FF"/>
                  </a:gs>
                  <a:gs pos="74000">
                    <a:srgbClr val="00AAF3"/>
                  </a:gs>
                  <a:gs pos="83000">
                    <a:srgbClr val="00AAF3"/>
                  </a:gs>
                  <a:gs pos="100000">
                    <a:srgbClr val="00AAF3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6" name="MH_Other_1"/>
            <p:cNvSpPr/>
            <p:nvPr>
              <p:custDataLst>
                <p:tags r:id="rId19"/>
              </p:custDataLst>
            </p:nvPr>
          </p:nvSpPr>
          <p:spPr>
            <a:xfrm rot="16200000">
              <a:off x="9058018" y="2531711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E8AF"/>
                </a:gs>
                <a:gs pos="74000">
                  <a:srgbClr val="FEC947"/>
                </a:gs>
                <a:gs pos="83000">
                  <a:srgbClr val="FEC947"/>
                </a:gs>
                <a:gs pos="100000">
                  <a:srgbClr val="FEC947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FFE8AF"/>
                  </a:gs>
                  <a:gs pos="74000">
                    <a:srgbClr val="FEC947"/>
                  </a:gs>
                  <a:gs pos="83000">
                    <a:srgbClr val="FEC947"/>
                  </a:gs>
                  <a:gs pos="100000">
                    <a:srgbClr val="FEC947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7" name="MH_Other_1"/>
            <p:cNvSpPr/>
            <p:nvPr>
              <p:custDataLst>
                <p:tags r:id="rId20"/>
              </p:custDataLst>
            </p:nvPr>
          </p:nvSpPr>
          <p:spPr>
            <a:xfrm rot="10800000">
              <a:off x="8190203" y="2886360"/>
              <a:ext cx="1735630" cy="815505"/>
            </a:xfrm>
            <a:custGeom>
              <a:avLst/>
              <a:gdLst>
                <a:gd name="connsiteX0" fmla="*/ 0 w 1521440"/>
                <a:gd name="connsiteY0" fmla="*/ 0 h 749300"/>
                <a:gd name="connsiteX1" fmla="*/ 1521440 w 1521440"/>
                <a:gd name="connsiteY1" fmla="*/ 0 h 749300"/>
                <a:gd name="connsiteX2" fmla="*/ 1507239 w 1521440"/>
                <a:gd name="connsiteY2" fmla="*/ 140870 h 749300"/>
                <a:gd name="connsiteX3" fmla="*/ 760720 w 1521440"/>
                <a:gd name="connsiteY3" fmla="*/ 749300 h 749300"/>
                <a:gd name="connsiteX4" fmla="*/ 14201 w 1521440"/>
                <a:gd name="connsiteY4" fmla="*/ 140870 h 74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1440" h="749300">
                  <a:moveTo>
                    <a:pt x="0" y="0"/>
                  </a:moveTo>
                  <a:lnTo>
                    <a:pt x="1521440" y="0"/>
                  </a:lnTo>
                  <a:lnTo>
                    <a:pt x="1507239" y="140870"/>
                  </a:lnTo>
                  <a:cubicBezTo>
                    <a:pt x="1436185" y="488100"/>
                    <a:pt x="1128956" y="749300"/>
                    <a:pt x="760720" y="749300"/>
                  </a:cubicBezTo>
                  <a:cubicBezTo>
                    <a:pt x="392484" y="749300"/>
                    <a:pt x="85255" y="488100"/>
                    <a:pt x="14201" y="14087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8FEDE6"/>
                </a:gs>
                <a:gs pos="74000">
                  <a:srgbClr val="1BA79E"/>
                </a:gs>
                <a:gs pos="83000">
                  <a:srgbClr val="1BA79E"/>
                </a:gs>
                <a:gs pos="100000">
                  <a:srgbClr val="1BA79E"/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rgbClr val="8FEDE6"/>
                  </a:gs>
                  <a:gs pos="74000">
                    <a:srgbClr val="1BA79E"/>
                  </a:gs>
                  <a:gs pos="83000">
                    <a:srgbClr val="1BA79E"/>
                  </a:gs>
                  <a:gs pos="100000">
                    <a:srgbClr val="1BA79E"/>
                  </a:gs>
                </a:gsLst>
                <a:lin ang="8100000" scaled="1"/>
                <a:tileRect/>
              </a:gradFill>
            </a:ln>
            <a:effectLst>
              <a:outerShdw blurRad="88900" dist="635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4400" b="1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9391285" y="3334676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59" name="文本框 58"/>
          <p:cNvSpPr txBox="1"/>
          <p:nvPr/>
        </p:nvSpPr>
        <p:spPr>
          <a:xfrm>
            <a:off x="7070792" y="4804169"/>
            <a:ext cx="4191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1" name="椭圆形标注 60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569220" y="471974"/>
              <a:ext cx="71686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64" name="直接连接符 63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文本框 65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2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4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6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45" grpId="0"/>
          <p:bldP spid="52" grpId="0"/>
          <p:bldP spid="59" grpId="0"/>
          <p:bldP spid="6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4" presetClass="entr" presetSubtype="1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8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1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2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4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6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6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6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8" grpId="0"/>
          <p:bldP spid="45" grpId="0"/>
          <p:bldP spid="52" grpId="0"/>
          <p:bldP spid="59" grpId="0"/>
          <p:bldP spid="66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4081189" y="1844605"/>
            <a:ext cx="1038225" cy="1038225"/>
            <a:chOff x="4081189" y="1844605"/>
            <a:chExt cx="1038225" cy="1038225"/>
          </a:xfrm>
        </p:grpSpPr>
        <p:sp>
          <p:nvSpPr>
            <p:cNvPr id="24" name="椭圆 23"/>
            <p:cNvSpPr/>
            <p:nvPr/>
          </p:nvSpPr>
          <p:spPr>
            <a:xfrm>
              <a:off x="4081189" y="1844605"/>
              <a:ext cx="1038225" cy="1038225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1016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4184016" y="2132884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081189" y="3186914"/>
            <a:ext cx="1038225" cy="1038225"/>
            <a:chOff x="4081189" y="3186914"/>
            <a:chExt cx="1038225" cy="1038225"/>
          </a:xfrm>
        </p:grpSpPr>
        <p:sp>
          <p:nvSpPr>
            <p:cNvPr id="29" name="椭圆 28"/>
            <p:cNvSpPr/>
            <p:nvPr/>
          </p:nvSpPr>
          <p:spPr>
            <a:xfrm>
              <a:off x="4081189" y="3186914"/>
              <a:ext cx="1038225" cy="1038225"/>
            </a:xfrm>
            <a:prstGeom prst="ellipse">
              <a:avLst/>
            </a:prstGeom>
            <a:solidFill>
              <a:srgbClr val="FEC947"/>
            </a:solidFill>
            <a:ln>
              <a:noFill/>
            </a:ln>
            <a:effectLst>
              <a:outerShdw blurRad="1016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4184016" y="3475193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81189" y="4533540"/>
            <a:ext cx="1038225" cy="1038225"/>
            <a:chOff x="4081189" y="4533540"/>
            <a:chExt cx="1038225" cy="1038225"/>
          </a:xfrm>
        </p:grpSpPr>
        <p:sp>
          <p:nvSpPr>
            <p:cNvPr id="35" name="椭圆 34"/>
            <p:cNvSpPr/>
            <p:nvPr/>
          </p:nvSpPr>
          <p:spPr>
            <a:xfrm>
              <a:off x="4081189" y="4533540"/>
              <a:ext cx="1038225" cy="1038225"/>
            </a:xfrm>
            <a:prstGeom prst="ellipse">
              <a:avLst/>
            </a:prstGeom>
            <a:solidFill>
              <a:srgbClr val="1BA79E"/>
            </a:solidFill>
            <a:ln>
              <a:noFill/>
            </a:ln>
            <a:effectLst>
              <a:outerShdw blurRad="1016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4184016" y="4821819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00302" y="1848921"/>
            <a:ext cx="5285740" cy="1029592"/>
            <a:chOff x="4600302" y="1848921"/>
            <a:chExt cx="5285740" cy="1029592"/>
          </a:xfrm>
        </p:grpSpPr>
        <p:sp>
          <p:nvSpPr>
            <p:cNvPr id="23" name="任意多边形 22"/>
            <p:cNvSpPr/>
            <p:nvPr/>
          </p:nvSpPr>
          <p:spPr>
            <a:xfrm flipV="1">
              <a:off x="4600302" y="1848921"/>
              <a:ext cx="5285740" cy="1029592"/>
            </a:xfrm>
            <a:custGeom>
              <a:avLst/>
              <a:gdLst>
                <a:gd name="connsiteX0" fmla="*/ 0 w 4739640"/>
                <a:gd name="connsiteY0" fmla="*/ 1029592 h 1029592"/>
                <a:gd name="connsiteX1" fmla="*/ 3703320 w 4739640"/>
                <a:gd name="connsiteY1" fmla="*/ 1029592 h 1029592"/>
                <a:gd name="connsiteX2" fmla="*/ 4221480 w 4739640"/>
                <a:gd name="connsiteY2" fmla="*/ 1029592 h 1029592"/>
                <a:gd name="connsiteX3" fmla="*/ 4739640 w 4739640"/>
                <a:gd name="connsiteY3" fmla="*/ 514796 h 1029592"/>
                <a:gd name="connsiteX4" fmla="*/ 4221480 w 4739640"/>
                <a:gd name="connsiteY4" fmla="*/ 0 h 1029592"/>
                <a:gd name="connsiteX5" fmla="*/ 3703320 w 4739640"/>
                <a:gd name="connsiteY5" fmla="*/ 0 h 1029592"/>
                <a:gd name="connsiteX6" fmla="*/ 0 w 4739640"/>
                <a:gd name="connsiteY6" fmla="*/ 0 h 1029592"/>
                <a:gd name="connsiteX7" fmla="*/ 0 w 4739640"/>
                <a:gd name="connsiteY7" fmla="*/ 223315 h 1029592"/>
                <a:gd name="connsiteX8" fmla="*/ 12601 w 4739640"/>
                <a:gd name="connsiteY8" fmla="*/ 227227 h 1029592"/>
                <a:gd name="connsiteX9" fmla="*/ 205740 w 4739640"/>
                <a:gd name="connsiteY9" fmla="*/ 518606 h 1029592"/>
                <a:gd name="connsiteX10" fmla="*/ 12601 w 4739640"/>
                <a:gd name="connsiteY10" fmla="*/ 809985 h 1029592"/>
                <a:gd name="connsiteX11" fmla="*/ 0 w 4739640"/>
                <a:gd name="connsiteY11" fmla="*/ 813897 h 102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39640" h="1029592">
                  <a:moveTo>
                    <a:pt x="0" y="1029592"/>
                  </a:moveTo>
                  <a:lnTo>
                    <a:pt x="3703320" y="1029592"/>
                  </a:lnTo>
                  <a:lnTo>
                    <a:pt x="4221480" y="1029592"/>
                  </a:lnTo>
                  <a:cubicBezTo>
                    <a:pt x="4507652" y="1029592"/>
                    <a:pt x="4739640" y="799110"/>
                    <a:pt x="4739640" y="514796"/>
                  </a:cubicBezTo>
                  <a:cubicBezTo>
                    <a:pt x="4739640" y="230482"/>
                    <a:pt x="4507652" y="0"/>
                    <a:pt x="4221480" y="0"/>
                  </a:cubicBezTo>
                  <a:lnTo>
                    <a:pt x="3703320" y="0"/>
                  </a:lnTo>
                  <a:lnTo>
                    <a:pt x="0" y="0"/>
                  </a:lnTo>
                  <a:lnTo>
                    <a:pt x="0" y="223315"/>
                  </a:lnTo>
                  <a:lnTo>
                    <a:pt x="12601" y="227227"/>
                  </a:lnTo>
                  <a:cubicBezTo>
                    <a:pt x="126101" y="275233"/>
                    <a:pt x="205740" y="387619"/>
                    <a:pt x="205740" y="518606"/>
                  </a:cubicBezTo>
                  <a:cubicBezTo>
                    <a:pt x="205740" y="649593"/>
                    <a:pt x="126101" y="761979"/>
                    <a:pt x="12601" y="809985"/>
                  </a:cubicBezTo>
                  <a:lnTo>
                    <a:pt x="0" y="8138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887268" y="1949444"/>
              <a:ext cx="4387978" cy="688846"/>
              <a:chOff x="6032372" y="1995596"/>
              <a:chExt cx="4387978" cy="688846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6032372" y="2284332"/>
                <a:ext cx="43879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苹果</a:t>
                </a: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公司（Apple Inc. ）是美国的一家高科技公司</a:t>
                </a:r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由史蒂夫·乔布斯、斯蒂夫·沃兹尼亚克和罗·韦恩(Ron Wayne)等三人于1976年4月1日</a:t>
                </a:r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创立。</a:t>
                </a:r>
                <a:endPara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6032372" y="1995596"/>
                <a:ext cx="1489510" cy="307777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 dirty="0">
                    <a:solidFill>
                      <a:srgbClr val="34618A"/>
                    </a:solidFill>
                    <a:latin typeface="Britannic Bold" panose="020B0903060703020204" pitchFamily="34" charset="0"/>
                    <a:ea typeface="微软雅黑" panose="020B0503020204020204" pitchFamily="34" charset="-122"/>
                  </a:rPr>
                  <a:t>ADD YOUR TITLE</a:t>
                </a:r>
                <a:endParaRPr lang="zh-CN" altLang="en-US" sz="1400" dirty="0">
                  <a:solidFill>
                    <a:srgbClr val="34618A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4600302" y="3191230"/>
            <a:ext cx="5285740" cy="1029592"/>
            <a:chOff x="4600302" y="3191230"/>
            <a:chExt cx="5285740" cy="1029592"/>
          </a:xfrm>
        </p:grpSpPr>
        <p:sp>
          <p:nvSpPr>
            <p:cNvPr id="30" name="任意多边形 29"/>
            <p:cNvSpPr/>
            <p:nvPr/>
          </p:nvSpPr>
          <p:spPr>
            <a:xfrm flipV="1">
              <a:off x="4600302" y="3191230"/>
              <a:ext cx="5285740" cy="1029592"/>
            </a:xfrm>
            <a:custGeom>
              <a:avLst/>
              <a:gdLst>
                <a:gd name="connsiteX0" fmla="*/ 0 w 4739640"/>
                <a:gd name="connsiteY0" fmla="*/ 1029592 h 1029592"/>
                <a:gd name="connsiteX1" fmla="*/ 3703320 w 4739640"/>
                <a:gd name="connsiteY1" fmla="*/ 1029592 h 1029592"/>
                <a:gd name="connsiteX2" fmla="*/ 4221480 w 4739640"/>
                <a:gd name="connsiteY2" fmla="*/ 1029592 h 1029592"/>
                <a:gd name="connsiteX3" fmla="*/ 4739640 w 4739640"/>
                <a:gd name="connsiteY3" fmla="*/ 514796 h 1029592"/>
                <a:gd name="connsiteX4" fmla="*/ 4221480 w 4739640"/>
                <a:gd name="connsiteY4" fmla="*/ 0 h 1029592"/>
                <a:gd name="connsiteX5" fmla="*/ 3703320 w 4739640"/>
                <a:gd name="connsiteY5" fmla="*/ 0 h 1029592"/>
                <a:gd name="connsiteX6" fmla="*/ 0 w 4739640"/>
                <a:gd name="connsiteY6" fmla="*/ 0 h 1029592"/>
                <a:gd name="connsiteX7" fmla="*/ 0 w 4739640"/>
                <a:gd name="connsiteY7" fmla="*/ 223315 h 1029592"/>
                <a:gd name="connsiteX8" fmla="*/ 12601 w 4739640"/>
                <a:gd name="connsiteY8" fmla="*/ 227227 h 1029592"/>
                <a:gd name="connsiteX9" fmla="*/ 205740 w 4739640"/>
                <a:gd name="connsiteY9" fmla="*/ 518606 h 1029592"/>
                <a:gd name="connsiteX10" fmla="*/ 12601 w 4739640"/>
                <a:gd name="connsiteY10" fmla="*/ 809985 h 1029592"/>
                <a:gd name="connsiteX11" fmla="*/ 0 w 4739640"/>
                <a:gd name="connsiteY11" fmla="*/ 813897 h 102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39640" h="1029592">
                  <a:moveTo>
                    <a:pt x="0" y="1029592"/>
                  </a:moveTo>
                  <a:lnTo>
                    <a:pt x="3703320" y="1029592"/>
                  </a:lnTo>
                  <a:lnTo>
                    <a:pt x="4221480" y="1029592"/>
                  </a:lnTo>
                  <a:cubicBezTo>
                    <a:pt x="4507652" y="1029592"/>
                    <a:pt x="4739640" y="799110"/>
                    <a:pt x="4739640" y="514796"/>
                  </a:cubicBezTo>
                  <a:cubicBezTo>
                    <a:pt x="4739640" y="230482"/>
                    <a:pt x="4507652" y="0"/>
                    <a:pt x="4221480" y="0"/>
                  </a:cubicBezTo>
                  <a:lnTo>
                    <a:pt x="3703320" y="0"/>
                  </a:lnTo>
                  <a:lnTo>
                    <a:pt x="0" y="0"/>
                  </a:lnTo>
                  <a:lnTo>
                    <a:pt x="0" y="223315"/>
                  </a:lnTo>
                  <a:lnTo>
                    <a:pt x="12601" y="227227"/>
                  </a:lnTo>
                  <a:cubicBezTo>
                    <a:pt x="126101" y="275233"/>
                    <a:pt x="205740" y="387619"/>
                    <a:pt x="205740" y="518606"/>
                  </a:cubicBezTo>
                  <a:cubicBezTo>
                    <a:pt x="205740" y="649593"/>
                    <a:pt x="126101" y="761979"/>
                    <a:pt x="12601" y="809985"/>
                  </a:cubicBezTo>
                  <a:lnTo>
                    <a:pt x="0" y="8138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4887268" y="3291753"/>
              <a:ext cx="4387978" cy="688846"/>
              <a:chOff x="6032372" y="1995596"/>
              <a:chExt cx="4387978" cy="688846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6032372" y="2284332"/>
                <a:ext cx="43879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苹果</a:t>
                </a: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公司（Apple Inc. ）是美国的一家高科技公司</a:t>
                </a:r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由史蒂夫·乔布斯、斯蒂夫·沃兹尼亚克和罗·韦恩(Ron Wayne)等三人于1976年4月1日</a:t>
                </a:r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创立。</a:t>
                </a:r>
                <a:endPara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6032372" y="1995596"/>
                <a:ext cx="1489510" cy="307777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 dirty="0">
                    <a:solidFill>
                      <a:srgbClr val="FEC947"/>
                    </a:solidFill>
                    <a:latin typeface="Britannic Bold" panose="020B0903060703020204" pitchFamily="34" charset="0"/>
                    <a:ea typeface="微软雅黑" panose="020B0503020204020204" pitchFamily="34" charset="-122"/>
                  </a:rPr>
                  <a:t>ADD YOUR TITLE</a:t>
                </a:r>
                <a:endParaRPr lang="zh-CN" altLang="en-US" sz="1400" dirty="0">
                  <a:solidFill>
                    <a:srgbClr val="FEC947"/>
                  </a:solidFill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4600302" y="4537856"/>
            <a:ext cx="5285740" cy="1029592"/>
            <a:chOff x="4600302" y="4537856"/>
            <a:chExt cx="5285740" cy="1029592"/>
          </a:xfrm>
        </p:grpSpPr>
        <p:sp>
          <p:nvSpPr>
            <p:cNvPr id="36" name="任意多边形 35"/>
            <p:cNvSpPr/>
            <p:nvPr/>
          </p:nvSpPr>
          <p:spPr>
            <a:xfrm flipV="1">
              <a:off x="4600302" y="4537856"/>
              <a:ext cx="5285740" cy="1029592"/>
            </a:xfrm>
            <a:custGeom>
              <a:avLst/>
              <a:gdLst>
                <a:gd name="connsiteX0" fmla="*/ 0 w 4739640"/>
                <a:gd name="connsiteY0" fmla="*/ 1029592 h 1029592"/>
                <a:gd name="connsiteX1" fmla="*/ 3703320 w 4739640"/>
                <a:gd name="connsiteY1" fmla="*/ 1029592 h 1029592"/>
                <a:gd name="connsiteX2" fmla="*/ 4221480 w 4739640"/>
                <a:gd name="connsiteY2" fmla="*/ 1029592 h 1029592"/>
                <a:gd name="connsiteX3" fmla="*/ 4739640 w 4739640"/>
                <a:gd name="connsiteY3" fmla="*/ 514796 h 1029592"/>
                <a:gd name="connsiteX4" fmla="*/ 4221480 w 4739640"/>
                <a:gd name="connsiteY4" fmla="*/ 0 h 1029592"/>
                <a:gd name="connsiteX5" fmla="*/ 3703320 w 4739640"/>
                <a:gd name="connsiteY5" fmla="*/ 0 h 1029592"/>
                <a:gd name="connsiteX6" fmla="*/ 0 w 4739640"/>
                <a:gd name="connsiteY6" fmla="*/ 0 h 1029592"/>
                <a:gd name="connsiteX7" fmla="*/ 0 w 4739640"/>
                <a:gd name="connsiteY7" fmla="*/ 223315 h 1029592"/>
                <a:gd name="connsiteX8" fmla="*/ 12601 w 4739640"/>
                <a:gd name="connsiteY8" fmla="*/ 227227 h 1029592"/>
                <a:gd name="connsiteX9" fmla="*/ 205740 w 4739640"/>
                <a:gd name="connsiteY9" fmla="*/ 518606 h 1029592"/>
                <a:gd name="connsiteX10" fmla="*/ 12601 w 4739640"/>
                <a:gd name="connsiteY10" fmla="*/ 809985 h 1029592"/>
                <a:gd name="connsiteX11" fmla="*/ 0 w 4739640"/>
                <a:gd name="connsiteY11" fmla="*/ 813897 h 102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39640" h="1029592">
                  <a:moveTo>
                    <a:pt x="0" y="1029592"/>
                  </a:moveTo>
                  <a:lnTo>
                    <a:pt x="3703320" y="1029592"/>
                  </a:lnTo>
                  <a:lnTo>
                    <a:pt x="4221480" y="1029592"/>
                  </a:lnTo>
                  <a:cubicBezTo>
                    <a:pt x="4507652" y="1029592"/>
                    <a:pt x="4739640" y="799110"/>
                    <a:pt x="4739640" y="514796"/>
                  </a:cubicBezTo>
                  <a:cubicBezTo>
                    <a:pt x="4739640" y="230482"/>
                    <a:pt x="4507652" y="0"/>
                    <a:pt x="4221480" y="0"/>
                  </a:cubicBezTo>
                  <a:lnTo>
                    <a:pt x="3703320" y="0"/>
                  </a:lnTo>
                  <a:lnTo>
                    <a:pt x="0" y="0"/>
                  </a:lnTo>
                  <a:lnTo>
                    <a:pt x="0" y="223315"/>
                  </a:lnTo>
                  <a:lnTo>
                    <a:pt x="12601" y="227227"/>
                  </a:lnTo>
                  <a:cubicBezTo>
                    <a:pt x="126101" y="275233"/>
                    <a:pt x="205740" y="387619"/>
                    <a:pt x="205740" y="518606"/>
                  </a:cubicBezTo>
                  <a:cubicBezTo>
                    <a:pt x="205740" y="649593"/>
                    <a:pt x="126101" y="761979"/>
                    <a:pt x="12601" y="809985"/>
                  </a:cubicBezTo>
                  <a:lnTo>
                    <a:pt x="0" y="81389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887268" y="4638379"/>
              <a:ext cx="4387978" cy="688846"/>
              <a:chOff x="6032372" y="1995596"/>
              <a:chExt cx="4387978" cy="688846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6032372" y="2284332"/>
                <a:ext cx="438797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苹果</a:t>
                </a: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公司（Apple Inc. ）是美国的一家高科技公司</a:t>
                </a:r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r>
                  <a:rPr lang="zh-CN" altLang="en-US" sz="10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由史蒂夫·乔布斯、斯蒂夫·沃兹尼亚克和罗·韦恩(Ron Wayne)等三人于1976年4月1日</a:t>
                </a:r>
                <a:r>
                  <a:rPr lang="zh-CN" altLang="en-US" sz="10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创立。</a:t>
                </a:r>
                <a:endPara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6032372" y="1995596"/>
                <a:ext cx="1489510" cy="307777"/>
              </a:xfrm>
              <a:prstGeom prst="rect">
                <a:avLst/>
              </a:prstGeom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none">
                <a:spAutoFit/>
              </a:bodyPr>
              <a:lstStyle/>
              <a:p>
                <a:r>
                  <a:rPr lang="en-US" altLang="zh-CN" sz="1400" b="1" dirty="0">
                    <a:solidFill>
                      <a:srgbClr val="1BA79E"/>
                    </a:solidFill>
                    <a:latin typeface="Britannic Bold" panose="020B0903060703020204" pitchFamily="34" charset="0"/>
                    <a:ea typeface="微软雅黑" panose="020B0503020204020204" pitchFamily="34" charset="-122"/>
                  </a:rPr>
                  <a:t>ADD YOUR TITLE</a:t>
                </a:r>
                <a:endParaRPr lang="zh-CN" altLang="en-US" sz="1400" dirty="0">
                  <a:solidFill>
                    <a:srgbClr val="1BA79E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1220414" y="2586512"/>
            <a:ext cx="2017454" cy="2637195"/>
            <a:chOff x="1220414" y="2586512"/>
            <a:chExt cx="2017454" cy="2637195"/>
          </a:xfrm>
        </p:grpSpPr>
        <p:sp>
          <p:nvSpPr>
            <p:cNvPr id="42" name="KSO_Shape"/>
            <p:cNvSpPr/>
            <p:nvPr/>
          </p:nvSpPr>
          <p:spPr bwMode="auto">
            <a:xfrm>
              <a:off x="1220414" y="2586512"/>
              <a:ext cx="2017454" cy="2637195"/>
            </a:xfrm>
            <a:custGeom>
              <a:avLst/>
              <a:gdLst>
                <a:gd name="T0" fmla="*/ 2147483646 w 9119"/>
                <a:gd name="T1" fmla="*/ 1596924574 h 11938"/>
                <a:gd name="T2" fmla="*/ 2147483646 w 9119"/>
                <a:gd name="T3" fmla="*/ 1442510745 h 11938"/>
                <a:gd name="T4" fmla="*/ 2147483646 w 9119"/>
                <a:gd name="T5" fmla="*/ 1405944415 h 11938"/>
                <a:gd name="T6" fmla="*/ 2147483646 w 9119"/>
                <a:gd name="T7" fmla="*/ 1462830957 h 11938"/>
                <a:gd name="T8" fmla="*/ 2147483646 w 9119"/>
                <a:gd name="T9" fmla="*/ 1629416649 h 11938"/>
                <a:gd name="T10" fmla="*/ 2147483646 w 9119"/>
                <a:gd name="T11" fmla="*/ 1881357447 h 11938"/>
                <a:gd name="T12" fmla="*/ 2147483646 w 9119"/>
                <a:gd name="T13" fmla="*/ 2147483646 h 11938"/>
                <a:gd name="T14" fmla="*/ 2147483646 w 9119"/>
                <a:gd name="T15" fmla="*/ 1540037872 h 11938"/>
                <a:gd name="T16" fmla="*/ 2147483646 w 9119"/>
                <a:gd name="T17" fmla="*/ 1154003457 h 11938"/>
                <a:gd name="T18" fmla="*/ 2147483646 w 9119"/>
                <a:gd name="T19" fmla="*/ 808609628 h 11938"/>
                <a:gd name="T20" fmla="*/ 2147483646 w 9119"/>
                <a:gd name="T21" fmla="*/ 503856383 h 11938"/>
                <a:gd name="T22" fmla="*/ 2147483646 w 9119"/>
                <a:gd name="T23" fmla="*/ 264112660 h 11938"/>
                <a:gd name="T24" fmla="*/ 2147483646 w 9119"/>
                <a:gd name="T25" fmla="*/ 93452872 h 11938"/>
                <a:gd name="T26" fmla="*/ 2147483646 w 9119"/>
                <a:gd name="T27" fmla="*/ 8122979 h 11938"/>
                <a:gd name="T28" fmla="*/ 2147483646 w 9119"/>
                <a:gd name="T29" fmla="*/ 8122979 h 11938"/>
                <a:gd name="T30" fmla="*/ 2147483646 w 9119"/>
                <a:gd name="T31" fmla="*/ 93452872 h 11938"/>
                <a:gd name="T32" fmla="*/ 2147483646 w 9119"/>
                <a:gd name="T33" fmla="*/ 264112660 h 11938"/>
                <a:gd name="T34" fmla="*/ 2147483646 w 9119"/>
                <a:gd name="T35" fmla="*/ 503856383 h 11938"/>
                <a:gd name="T36" fmla="*/ 2147483646 w 9119"/>
                <a:gd name="T37" fmla="*/ 808609628 h 11938"/>
                <a:gd name="T38" fmla="*/ 2147483646 w 9119"/>
                <a:gd name="T39" fmla="*/ 1154003457 h 11938"/>
                <a:gd name="T40" fmla="*/ 2147483646 w 9119"/>
                <a:gd name="T41" fmla="*/ 1540037872 h 11938"/>
                <a:gd name="T42" fmla="*/ 680918046 w 9119"/>
                <a:gd name="T43" fmla="*/ 2147483646 h 11938"/>
                <a:gd name="T44" fmla="*/ 309875015 w 9119"/>
                <a:gd name="T45" fmla="*/ 2147483646 h 11938"/>
                <a:gd name="T46" fmla="*/ 65228838 w 9119"/>
                <a:gd name="T47" fmla="*/ 2147483646 h 11938"/>
                <a:gd name="T48" fmla="*/ 0 w 9119"/>
                <a:gd name="T49" fmla="*/ 2147483646 h 11938"/>
                <a:gd name="T50" fmla="*/ 65228838 w 9119"/>
                <a:gd name="T51" fmla="*/ 2147483646 h 11938"/>
                <a:gd name="T52" fmla="*/ 309875015 w 9119"/>
                <a:gd name="T53" fmla="*/ 2147483646 h 11938"/>
                <a:gd name="T54" fmla="*/ 680918046 w 9119"/>
                <a:gd name="T55" fmla="*/ 2147483646 h 11938"/>
                <a:gd name="T56" fmla="*/ 2147483646 w 9119"/>
                <a:gd name="T57" fmla="*/ 2147483646 h 11938"/>
                <a:gd name="T58" fmla="*/ 2147483646 w 9119"/>
                <a:gd name="T59" fmla="*/ 2147483646 h 11938"/>
                <a:gd name="T60" fmla="*/ 2147483646 w 9119"/>
                <a:gd name="T61" fmla="*/ 2147483646 h 11938"/>
                <a:gd name="T62" fmla="*/ 2147483646 w 9119"/>
                <a:gd name="T63" fmla="*/ 2147483646 h 11938"/>
                <a:gd name="T64" fmla="*/ 2147483646 w 9119"/>
                <a:gd name="T65" fmla="*/ 2147483646 h 11938"/>
                <a:gd name="T66" fmla="*/ 2147483646 w 9119"/>
                <a:gd name="T67" fmla="*/ 2147483646 h 11938"/>
                <a:gd name="T68" fmla="*/ 2147483646 w 9119"/>
                <a:gd name="T69" fmla="*/ 2147483646 h 11938"/>
                <a:gd name="T70" fmla="*/ 2147483646 w 9119"/>
                <a:gd name="T71" fmla="*/ 2147483646 h 11938"/>
                <a:gd name="T72" fmla="*/ 2147483646 w 9119"/>
                <a:gd name="T73" fmla="*/ 2147483646 h 11938"/>
                <a:gd name="T74" fmla="*/ 2147483646 w 9119"/>
                <a:gd name="T75" fmla="*/ 2147483646 h 11938"/>
                <a:gd name="T76" fmla="*/ 2147483646 w 9119"/>
                <a:gd name="T77" fmla="*/ 2147483646 h 11938"/>
                <a:gd name="T78" fmla="*/ 2147483646 w 9119"/>
                <a:gd name="T79" fmla="*/ 2147483646 h 11938"/>
                <a:gd name="T80" fmla="*/ 2147483646 w 9119"/>
                <a:gd name="T81" fmla="*/ 2147483646 h 11938"/>
                <a:gd name="T82" fmla="*/ 2147483646 w 9119"/>
                <a:gd name="T83" fmla="*/ 2147483646 h 11938"/>
                <a:gd name="T84" fmla="*/ 2147483646 w 9119"/>
                <a:gd name="T85" fmla="*/ 2147483646 h 11938"/>
                <a:gd name="T86" fmla="*/ 2147483646 w 9119"/>
                <a:gd name="T87" fmla="*/ 2147483646 h 11938"/>
                <a:gd name="T88" fmla="*/ 2147483646 w 9119"/>
                <a:gd name="T89" fmla="*/ 2147483646 h 11938"/>
                <a:gd name="T90" fmla="*/ 2147483646 w 9119"/>
                <a:gd name="T91" fmla="*/ 2147483646 h 11938"/>
                <a:gd name="T92" fmla="*/ 2147483646 w 9119"/>
                <a:gd name="T93" fmla="*/ 2147483646 h 11938"/>
                <a:gd name="T94" fmla="*/ 2147483646 w 9119"/>
                <a:gd name="T95" fmla="*/ 2147483646 h 11938"/>
                <a:gd name="T96" fmla="*/ 2147483646 w 9119"/>
                <a:gd name="T97" fmla="*/ 2147483646 h 11938"/>
                <a:gd name="T98" fmla="*/ 2147483646 w 9119"/>
                <a:gd name="T99" fmla="*/ 2147483646 h 11938"/>
                <a:gd name="T100" fmla="*/ 2147483646 w 9119"/>
                <a:gd name="T101" fmla="*/ 2147483646 h 11938"/>
                <a:gd name="T102" fmla="*/ 2147483646 w 9119"/>
                <a:gd name="T103" fmla="*/ 2147483646 h 1193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119" h="11938">
                  <a:moveTo>
                    <a:pt x="9066" y="2784"/>
                  </a:moveTo>
                  <a:lnTo>
                    <a:pt x="6944" y="416"/>
                  </a:lnTo>
                  <a:lnTo>
                    <a:pt x="6934" y="404"/>
                  </a:lnTo>
                  <a:lnTo>
                    <a:pt x="6922" y="393"/>
                  </a:lnTo>
                  <a:lnTo>
                    <a:pt x="6909" y="384"/>
                  </a:lnTo>
                  <a:lnTo>
                    <a:pt x="6896" y="375"/>
                  </a:lnTo>
                  <a:lnTo>
                    <a:pt x="6882" y="367"/>
                  </a:lnTo>
                  <a:lnTo>
                    <a:pt x="6867" y="361"/>
                  </a:lnTo>
                  <a:lnTo>
                    <a:pt x="6853" y="355"/>
                  </a:lnTo>
                  <a:lnTo>
                    <a:pt x="6838" y="352"/>
                  </a:lnTo>
                  <a:lnTo>
                    <a:pt x="6822" y="348"/>
                  </a:lnTo>
                  <a:lnTo>
                    <a:pt x="6807" y="347"/>
                  </a:lnTo>
                  <a:lnTo>
                    <a:pt x="6791" y="346"/>
                  </a:lnTo>
                  <a:lnTo>
                    <a:pt x="6776" y="346"/>
                  </a:lnTo>
                  <a:lnTo>
                    <a:pt x="6761" y="347"/>
                  </a:lnTo>
                  <a:lnTo>
                    <a:pt x="6745" y="350"/>
                  </a:lnTo>
                  <a:lnTo>
                    <a:pt x="6730" y="354"/>
                  </a:lnTo>
                  <a:lnTo>
                    <a:pt x="6714" y="360"/>
                  </a:lnTo>
                  <a:lnTo>
                    <a:pt x="6699" y="366"/>
                  </a:lnTo>
                  <a:lnTo>
                    <a:pt x="6685" y="373"/>
                  </a:lnTo>
                  <a:lnTo>
                    <a:pt x="6672" y="381"/>
                  </a:lnTo>
                  <a:lnTo>
                    <a:pt x="6659" y="391"/>
                  </a:lnTo>
                  <a:lnTo>
                    <a:pt x="6647" y="401"/>
                  </a:lnTo>
                  <a:lnTo>
                    <a:pt x="6636" y="412"/>
                  </a:lnTo>
                  <a:lnTo>
                    <a:pt x="6626" y="424"/>
                  </a:lnTo>
                  <a:lnTo>
                    <a:pt x="6616" y="436"/>
                  </a:lnTo>
                  <a:lnTo>
                    <a:pt x="6608" y="449"/>
                  </a:lnTo>
                  <a:lnTo>
                    <a:pt x="6601" y="463"/>
                  </a:lnTo>
                  <a:lnTo>
                    <a:pt x="6595" y="477"/>
                  </a:lnTo>
                  <a:lnTo>
                    <a:pt x="6589" y="491"/>
                  </a:lnTo>
                  <a:lnTo>
                    <a:pt x="6585" y="507"/>
                  </a:lnTo>
                  <a:lnTo>
                    <a:pt x="6582" y="522"/>
                  </a:lnTo>
                  <a:lnTo>
                    <a:pt x="6581" y="539"/>
                  </a:lnTo>
                  <a:lnTo>
                    <a:pt x="6579" y="554"/>
                  </a:lnTo>
                  <a:lnTo>
                    <a:pt x="6579" y="1320"/>
                  </a:lnTo>
                  <a:lnTo>
                    <a:pt x="3907" y="1320"/>
                  </a:lnTo>
                  <a:lnTo>
                    <a:pt x="3907" y="379"/>
                  </a:lnTo>
                  <a:lnTo>
                    <a:pt x="3906" y="360"/>
                  </a:lnTo>
                  <a:lnTo>
                    <a:pt x="3904" y="341"/>
                  </a:lnTo>
                  <a:lnTo>
                    <a:pt x="3902" y="322"/>
                  </a:lnTo>
                  <a:lnTo>
                    <a:pt x="3899" y="303"/>
                  </a:lnTo>
                  <a:lnTo>
                    <a:pt x="3895" y="284"/>
                  </a:lnTo>
                  <a:lnTo>
                    <a:pt x="3889" y="266"/>
                  </a:lnTo>
                  <a:lnTo>
                    <a:pt x="3883" y="249"/>
                  </a:lnTo>
                  <a:lnTo>
                    <a:pt x="3877" y="232"/>
                  </a:lnTo>
                  <a:lnTo>
                    <a:pt x="3869" y="215"/>
                  </a:lnTo>
                  <a:lnTo>
                    <a:pt x="3861" y="199"/>
                  </a:lnTo>
                  <a:lnTo>
                    <a:pt x="3851" y="182"/>
                  </a:lnTo>
                  <a:lnTo>
                    <a:pt x="3842" y="167"/>
                  </a:lnTo>
                  <a:lnTo>
                    <a:pt x="3831" y="153"/>
                  </a:lnTo>
                  <a:lnTo>
                    <a:pt x="3820" y="138"/>
                  </a:lnTo>
                  <a:lnTo>
                    <a:pt x="3809" y="124"/>
                  </a:lnTo>
                  <a:lnTo>
                    <a:pt x="3795" y="111"/>
                  </a:lnTo>
                  <a:lnTo>
                    <a:pt x="3782" y="98"/>
                  </a:lnTo>
                  <a:lnTo>
                    <a:pt x="3768" y="86"/>
                  </a:lnTo>
                  <a:lnTo>
                    <a:pt x="3754" y="76"/>
                  </a:lnTo>
                  <a:lnTo>
                    <a:pt x="3740" y="65"/>
                  </a:lnTo>
                  <a:lnTo>
                    <a:pt x="3724" y="54"/>
                  </a:lnTo>
                  <a:lnTo>
                    <a:pt x="3708" y="46"/>
                  </a:lnTo>
                  <a:lnTo>
                    <a:pt x="3691" y="38"/>
                  </a:lnTo>
                  <a:lnTo>
                    <a:pt x="3675" y="29"/>
                  </a:lnTo>
                  <a:lnTo>
                    <a:pt x="3658" y="23"/>
                  </a:lnTo>
                  <a:lnTo>
                    <a:pt x="3640" y="16"/>
                  </a:lnTo>
                  <a:lnTo>
                    <a:pt x="3623" y="12"/>
                  </a:lnTo>
                  <a:lnTo>
                    <a:pt x="3604" y="8"/>
                  </a:lnTo>
                  <a:lnTo>
                    <a:pt x="3585" y="5"/>
                  </a:lnTo>
                  <a:lnTo>
                    <a:pt x="3566" y="2"/>
                  </a:lnTo>
                  <a:lnTo>
                    <a:pt x="3547" y="0"/>
                  </a:lnTo>
                  <a:lnTo>
                    <a:pt x="3528" y="0"/>
                  </a:lnTo>
                  <a:lnTo>
                    <a:pt x="3508" y="0"/>
                  </a:lnTo>
                  <a:lnTo>
                    <a:pt x="3489" y="2"/>
                  </a:lnTo>
                  <a:lnTo>
                    <a:pt x="3470" y="5"/>
                  </a:lnTo>
                  <a:lnTo>
                    <a:pt x="3451" y="8"/>
                  </a:lnTo>
                  <a:lnTo>
                    <a:pt x="3433" y="12"/>
                  </a:lnTo>
                  <a:lnTo>
                    <a:pt x="3414" y="16"/>
                  </a:lnTo>
                  <a:lnTo>
                    <a:pt x="3397" y="23"/>
                  </a:lnTo>
                  <a:lnTo>
                    <a:pt x="3380" y="29"/>
                  </a:lnTo>
                  <a:lnTo>
                    <a:pt x="3363" y="38"/>
                  </a:lnTo>
                  <a:lnTo>
                    <a:pt x="3346" y="46"/>
                  </a:lnTo>
                  <a:lnTo>
                    <a:pt x="3331" y="54"/>
                  </a:lnTo>
                  <a:lnTo>
                    <a:pt x="3316" y="65"/>
                  </a:lnTo>
                  <a:lnTo>
                    <a:pt x="3300" y="76"/>
                  </a:lnTo>
                  <a:lnTo>
                    <a:pt x="3286" y="86"/>
                  </a:lnTo>
                  <a:lnTo>
                    <a:pt x="3272" y="98"/>
                  </a:lnTo>
                  <a:lnTo>
                    <a:pt x="3259" y="111"/>
                  </a:lnTo>
                  <a:lnTo>
                    <a:pt x="3246" y="124"/>
                  </a:lnTo>
                  <a:lnTo>
                    <a:pt x="3234" y="138"/>
                  </a:lnTo>
                  <a:lnTo>
                    <a:pt x="3223" y="153"/>
                  </a:lnTo>
                  <a:lnTo>
                    <a:pt x="3213" y="167"/>
                  </a:lnTo>
                  <a:lnTo>
                    <a:pt x="3203" y="182"/>
                  </a:lnTo>
                  <a:lnTo>
                    <a:pt x="3194" y="199"/>
                  </a:lnTo>
                  <a:lnTo>
                    <a:pt x="3185" y="215"/>
                  </a:lnTo>
                  <a:lnTo>
                    <a:pt x="3177" y="232"/>
                  </a:lnTo>
                  <a:lnTo>
                    <a:pt x="3171" y="249"/>
                  </a:lnTo>
                  <a:lnTo>
                    <a:pt x="3165" y="266"/>
                  </a:lnTo>
                  <a:lnTo>
                    <a:pt x="3159" y="284"/>
                  </a:lnTo>
                  <a:lnTo>
                    <a:pt x="3156" y="303"/>
                  </a:lnTo>
                  <a:lnTo>
                    <a:pt x="3152" y="322"/>
                  </a:lnTo>
                  <a:lnTo>
                    <a:pt x="3150" y="341"/>
                  </a:lnTo>
                  <a:lnTo>
                    <a:pt x="3149" y="360"/>
                  </a:lnTo>
                  <a:lnTo>
                    <a:pt x="3147" y="379"/>
                  </a:lnTo>
                  <a:lnTo>
                    <a:pt x="3147" y="1320"/>
                  </a:lnTo>
                  <a:lnTo>
                    <a:pt x="208" y="1320"/>
                  </a:lnTo>
                  <a:lnTo>
                    <a:pt x="187" y="1321"/>
                  </a:lnTo>
                  <a:lnTo>
                    <a:pt x="167" y="1324"/>
                  </a:lnTo>
                  <a:lnTo>
                    <a:pt x="147" y="1329"/>
                  </a:lnTo>
                  <a:lnTo>
                    <a:pt x="128" y="1336"/>
                  </a:lnTo>
                  <a:lnTo>
                    <a:pt x="109" y="1345"/>
                  </a:lnTo>
                  <a:lnTo>
                    <a:pt x="92" y="1355"/>
                  </a:lnTo>
                  <a:lnTo>
                    <a:pt x="76" y="1367"/>
                  </a:lnTo>
                  <a:lnTo>
                    <a:pt x="60" y="1381"/>
                  </a:lnTo>
                  <a:lnTo>
                    <a:pt x="47" y="1395"/>
                  </a:lnTo>
                  <a:lnTo>
                    <a:pt x="35" y="1412"/>
                  </a:lnTo>
                  <a:lnTo>
                    <a:pt x="25" y="1429"/>
                  </a:lnTo>
                  <a:lnTo>
                    <a:pt x="16" y="1448"/>
                  </a:lnTo>
                  <a:lnTo>
                    <a:pt x="9" y="1467"/>
                  </a:lnTo>
                  <a:lnTo>
                    <a:pt x="3" y="1487"/>
                  </a:lnTo>
                  <a:lnTo>
                    <a:pt x="1" y="1508"/>
                  </a:lnTo>
                  <a:lnTo>
                    <a:pt x="0" y="1529"/>
                  </a:lnTo>
                  <a:lnTo>
                    <a:pt x="0" y="4318"/>
                  </a:lnTo>
                  <a:lnTo>
                    <a:pt x="1" y="4340"/>
                  </a:lnTo>
                  <a:lnTo>
                    <a:pt x="3" y="4360"/>
                  </a:lnTo>
                  <a:lnTo>
                    <a:pt x="9" y="4380"/>
                  </a:lnTo>
                  <a:lnTo>
                    <a:pt x="16" y="4399"/>
                  </a:lnTo>
                  <a:lnTo>
                    <a:pt x="25" y="4418"/>
                  </a:lnTo>
                  <a:lnTo>
                    <a:pt x="35" y="4435"/>
                  </a:lnTo>
                  <a:lnTo>
                    <a:pt x="47" y="4451"/>
                  </a:lnTo>
                  <a:lnTo>
                    <a:pt x="60" y="4465"/>
                  </a:lnTo>
                  <a:lnTo>
                    <a:pt x="76" y="4480"/>
                  </a:lnTo>
                  <a:lnTo>
                    <a:pt x="92" y="4491"/>
                  </a:lnTo>
                  <a:lnTo>
                    <a:pt x="109" y="4502"/>
                  </a:lnTo>
                  <a:lnTo>
                    <a:pt x="128" y="4510"/>
                  </a:lnTo>
                  <a:lnTo>
                    <a:pt x="147" y="4517"/>
                  </a:lnTo>
                  <a:lnTo>
                    <a:pt x="167" y="4522"/>
                  </a:lnTo>
                  <a:lnTo>
                    <a:pt x="187" y="4526"/>
                  </a:lnTo>
                  <a:lnTo>
                    <a:pt x="208" y="4527"/>
                  </a:lnTo>
                  <a:lnTo>
                    <a:pt x="3147" y="4527"/>
                  </a:lnTo>
                  <a:lnTo>
                    <a:pt x="3147" y="11558"/>
                  </a:lnTo>
                  <a:lnTo>
                    <a:pt x="3149" y="11578"/>
                  </a:lnTo>
                  <a:lnTo>
                    <a:pt x="3150" y="11597"/>
                  </a:lnTo>
                  <a:lnTo>
                    <a:pt x="3152" y="11616"/>
                  </a:lnTo>
                  <a:lnTo>
                    <a:pt x="3156" y="11635"/>
                  </a:lnTo>
                  <a:lnTo>
                    <a:pt x="3159" y="11652"/>
                  </a:lnTo>
                  <a:lnTo>
                    <a:pt x="3165" y="11670"/>
                  </a:lnTo>
                  <a:lnTo>
                    <a:pt x="3171" y="11688"/>
                  </a:lnTo>
                  <a:lnTo>
                    <a:pt x="3177" y="11706"/>
                  </a:lnTo>
                  <a:lnTo>
                    <a:pt x="3185" y="11722"/>
                  </a:lnTo>
                  <a:lnTo>
                    <a:pt x="3194" y="11739"/>
                  </a:lnTo>
                  <a:lnTo>
                    <a:pt x="3203" y="11754"/>
                  </a:lnTo>
                  <a:lnTo>
                    <a:pt x="3213" y="11770"/>
                  </a:lnTo>
                  <a:lnTo>
                    <a:pt x="3223" y="11785"/>
                  </a:lnTo>
                  <a:lnTo>
                    <a:pt x="3234" y="11799"/>
                  </a:lnTo>
                  <a:lnTo>
                    <a:pt x="3246" y="11813"/>
                  </a:lnTo>
                  <a:lnTo>
                    <a:pt x="3259" y="11827"/>
                  </a:lnTo>
                  <a:lnTo>
                    <a:pt x="3272" y="11838"/>
                  </a:lnTo>
                  <a:lnTo>
                    <a:pt x="3286" y="11850"/>
                  </a:lnTo>
                  <a:lnTo>
                    <a:pt x="3300" y="11862"/>
                  </a:lnTo>
                  <a:lnTo>
                    <a:pt x="3316" y="11873"/>
                  </a:lnTo>
                  <a:lnTo>
                    <a:pt x="3331" y="11882"/>
                  </a:lnTo>
                  <a:lnTo>
                    <a:pt x="3346" y="11892"/>
                  </a:lnTo>
                  <a:lnTo>
                    <a:pt x="3363" y="11900"/>
                  </a:lnTo>
                  <a:lnTo>
                    <a:pt x="3380" y="11907"/>
                  </a:lnTo>
                  <a:lnTo>
                    <a:pt x="3397" y="11914"/>
                  </a:lnTo>
                  <a:lnTo>
                    <a:pt x="3414" y="11920"/>
                  </a:lnTo>
                  <a:lnTo>
                    <a:pt x="3433" y="11925"/>
                  </a:lnTo>
                  <a:lnTo>
                    <a:pt x="3451" y="11930"/>
                  </a:lnTo>
                  <a:lnTo>
                    <a:pt x="3470" y="11933"/>
                  </a:lnTo>
                  <a:lnTo>
                    <a:pt x="3489" y="11936"/>
                  </a:lnTo>
                  <a:lnTo>
                    <a:pt x="3508" y="11937"/>
                  </a:lnTo>
                  <a:lnTo>
                    <a:pt x="3528" y="11938"/>
                  </a:lnTo>
                  <a:lnTo>
                    <a:pt x="3547" y="11937"/>
                  </a:lnTo>
                  <a:lnTo>
                    <a:pt x="3566" y="11936"/>
                  </a:lnTo>
                  <a:lnTo>
                    <a:pt x="3585" y="11933"/>
                  </a:lnTo>
                  <a:lnTo>
                    <a:pt x="3604" y="11930"/>
                  </a:lnTo>
                  <a:lnTo>
                    <a:pt x="3623" y="11925"/>
                  </a:lnTo>
                  <a:lnTo>
                    <a:pt x="3640" y="11920"/>
                  </a:lnTo>
                  <a:lnTo>
                    <a:pt x="3658" y="11914"/>
                  </a:lnTo>
                  <a:lnTo>
                    <a:pt x="3675" y="11907"/>
                  </a:lnTo>
                  <a:lnTo>
                    <a:pt x="3691" y="11900"/>
                  </a:lnTo>
                  <a:lnTo>
                    <a:pt x="3708" y="11892"/>
                  </a:lnTo>
                  <a:lnTo>
                    <a:pt x="3724" y="11882"/>
                  </a:lnTo>
                  <a:lnTo>
                    <a:pt x="3740" y="11873"/>
                  </a:lnTo>
                  <a:lnTo>
                    <a:pt x="3754" y="11862"/>
                  </a:lnTo>
                  <a:lnTo>
                    <a:pt x="3768" y="11850"/>
                  </a:lnTo>
                  <a:lnTo>
                    <a:pt x="3782" y="11838"/>
                  </a:lnTo>
                  <a:lnTo>
                    <a:pt x="3795" y="11827"/>
                  </a:lnTo>
                  <a:lnTo>
                    <a:pt x="3809" y="11813"/>
                  </a:lnTo>
                  <a:lnTo>
                    <a:pt x="3820" y="11799"/>
                  </a:lnTo>
                  <a:lnTo>
                    <a:pt x="3831" y="11785"/>
                  </a:lnTo>
                  <a:lnTo>
                    <a:pt x="3842" y="11770"/>
                  </a:lnTo>
                  <a:lnTo>
                    <a:pt x="3851" y="11754"/>
                  </a:lnTo>
                  <a:lnTo>
                    <a:pt x="3861" y="11739"/>
                  </a:lnTo>
                  <a:lnTo>
                    <a:pt x="3869" y="11722"/>
                  </a:lnTo>
                  <a:lnTo>
                    <a:pt x="3877" y="11706"/>
                  </a:lnTo>
                  <a:lnTo>
                    <a:pt x="3883" y="11688"/>
                  </a:lnTo>
                  <a:lnTo>
                    <a:pt x="3889" y="11670"/>
                  </a:lnTo>
                  <a:lnTo>
                    <a:pt x="3895" y="11652"/>
                  </a:lnTo>
                  <a:lnTo>
                    <a:pt x="3899" y="11635"/>
                  </a:lnTo>
                  <a:lnTo>
                    <a:pt x="3902" y="11616"/>
                  </a:lnTo>
                  <a:lnTo>
                    <a:pt x="3904" y="11597"/>
                  </a:lnTo>
                  <a:lnTo>
                    <a:pt x="3906" y="11578"/>
                  </a:lnTo>
                  <a:lnTo>
                    <a:pt x="3907" y="11558"/>
                  </a:lnTo>
                  <a:lnTo>
                    <a:pt x="3907" y="4527"/>
                  </a:lnTo>
                  <a:lnTo>
                    <a:pt x="6579" y="4527"/>
                  </a:lnTo>
                  <a:lnTo>
                    <a:pt x="6579" y="5292"/>
                  </a:lnTo>
                  <a:lnTo>
                    <a:pt x="6581" y="5314"/>
                  </a:lnTo>
                  <a:lnTo>
                    <a:pt x="6584" y="5335"/>
                  </a:lnTo>
                  <a:lnTo>
                    <a:pt x="6589" y="5355"/>
                  </a:lnTo>
                  <a:lnTo>
                    <a:pt x="6596" y="5374"/>
                  </a:lnTo>
                  <a:lnTo>
                    <a:pt x="6605" y="5392"/>
                  </a:lnTo>
                  <a:lnTo>
                    <a:pt x="6615" y="5410"/>
                  </a:lnTo>
                  <a:lnTo>
                    <a:pt x="6628" y="5426"/>
                  </a:lnTo>
                  <a:lnTo>
                    <a:pt x="6641" y="5440"/>
                  </a:lnTo>
                  <a:lnTo>
                    <a:pt x="6655" y="5453"/>
                  </a:lnTo>
                  <a:lnTo>
                    <a:pt x="6672" y="5466"/>
                  </a:lnTo>
                  <a:lnTo>
                    <a:pt x="6690" y="5476"/>
                  </a:lnTo>
                  <a:lnTo>
                    <a:pt x="6707" y="5485"/>
                  </a:lnTo>
                  <a:lnTo>
                    <a:pt x="6726" y="5493"/>
                  </a:lnTo>
                  <a:lnTo>
                    <a:pt x="6746" y="5497"/>
                  </a:lnTo>
                  <a:lnTo>
                    <a:pt x="6768" y="5501"/>
                  </a:lnTo>
                  <a:lnTo>
                    <a:pt x="6789" y="5502"/>
                  </a:lnTo>
                  <a:lnTo>
                    <a:pt x="6801" y="5501"/>
                  </a:lnTo>
                  <a:lnTo>
                    <a:pt x="6814" y="5501"/>
                  </a:lnTo>
                  <a:lnTo>
                    <a:pt x="6838" y="5496"/>
                  </a:lnTo>
                  <a:lnTo>
                    <a:pt x="6860" y="5489"/>
                  </a:lnTo>
                  <a:lnTo>
                    <a:pt x="6882" y="5480"/>
                  </a:lnTo>
                  <a:lnTo>
                    <a:pt x="6903" y="5469"/>
                  </a:lnTo>
                  <a:lnTo>
                    <a:pt x="6921" y="5455"/>
                  </a:lnTo>
                  <a:lnTo>
                    <a:pt x="6938" y="5439"/>
                  </a:lnTo>
                  <a:lnTo>
                    <a:pt x="6954" y="5421"/>
                  </a:lnTo>
                  <a:lnTo>
                    <a:pt x="9066" y="3062"/>
                  </a:lnTo>
                  <a:lnTo>
                    <a:pt x="9078" y="3047"/>
                  </a:lnTo>
                  <a:lnTo>
                    <a:pt x="9089" y="3032"/>
                  </a:lnTo>
                  <a:lnTo>
                    <a:pt x="9098" y="3014"/>
                  </a:lnTo>
                  <a:lnTo>
                    <a:pt x="9105" y="2997"/>
                  </a:lnTo>
                  <a:lnTo>
                    <a:pt x="9111" y="2978"/>
                  </a:lnTo>
                  <a:lnTo>
                    <a:pt x="9116" y="2961"/>
                  </a:lnTo>
                  <a:lnTo>
                    <a:pt x="9118" y="2942"/>
                  </a:lnTo>
                  <a:lnTo>
                    <a:pt x="9119" y="2924"/>
                  </a:lnTo>
                  <a:lnTo>
                    <a:pt x="9118" y="2905"/>
                  </a:lnTo>
                  <a:lnTo>
                    <a:pt x="9116" y="2886"/>
                  </a:lnTo>
                  <a:lnTo>
                    <a:pt x="9111" y="2868"/>
                  </a:lnTo>
                  <a:lnTo>
                    <a:pt x="9105" y="2849"/>
                  </a:lnTo>
                  <a:lnTo>
                    <a:pt x="9098" y="2833"/>
                  </a:lnTo>
                  <a:lnTo>
                    <a:pt x="9089" y="2815"/>
                  </a:lnTo>
                  <a:lnTo>
                    <a:pt x="9078" y="2799"/>
                  </a:lnTo>
                  <a:lnTo>
                    <a:pt x="9066" y="2784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txBody>
            <a:bodyPr bIns="1008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1301582" y="3045531"/>
              <a:ext cx="14141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TEXT HERE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4" name="椭圆形标注 43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579730" y="471974"/>
              <a:ext cx="71686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6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9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Other_1"/>
          <p:cNvSpPr/>
          <p:nvPr>
            <p:custDataLst>
              <p:tags r:id="rId1"/>
            </p:custDataLst>
          </p:nvPr>
        </p:nvSpPr>
        <p:spPr>
          <a:xfrm>
            <a:off x="1612669" y="2185704"/>
            <a:ext cx="1878936" cy="925739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400" b="1" dirty="0">
                <a:solidFill>
                  <a:srgbClr val="34618A"/>
                </a:solidFill>
                <a:latin typeface="Britannic Bold" panose="020B0903060703020204" pitchFamily="34" charset="0"/>
              </a:rPr>
              <a:t>01</a:t>
            </a:r>
            <a:endParaRPr lang="zh-CN" altLang="en-US" sz="4400" b="1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411938" y="3111443"/>
            <a:ext cx="222855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TITLE A</a:t>
            </a:r>
            <a:endParaRPr lang="en-US" altLang="zh-CN" dirty="0" smtClean="0">
              <a:solidFill>
                <a:srgbClr val="34618A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鹿大仙旗舰店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鹿大仙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MH_Other_1"/>
          <p:cNvSpPr/>
          <p:nvPr>
            <p:custDataLst>
              <p:tags r:id="rId2"/>
            </p:custDataLst>
          </p:nvPr>
        </p:nvSpPr>
        <p:spPr>
          <a:xfrm>
            <a:off x="4838994" y="2185704"/>
            <a:ext cx="1878936" cy="925739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400" b="1" dirty="0" smtClean="0">
                <a:solidFill>
                  <a:srgbClr val="00AAF3"/>
                </a:solidFill>
                <a:latin typeface="Britannic Bold" panose="020B0903060703020204" pitchFamily="34" charset="0"/>
              </a:rPr>
              <a:t>02</a:t>
            </a:r>
            <a:endParaRPr lang="zh-CN" altLang="en-US" sz="4400" b="1" dirty="0">
              <a:solidFill>
                <a:srgbClr val="00AAF3"/>
              </a:solidFill>
              <a:latin typeface="Britannic Bold" panose="020B0903060703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47899" y="3111443"/>
            <a:ext cx="222855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rgbClr val="00AAF3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TITLE B</a:t>
            </a:r>
            <a:endParaRPr lang="en-US" altLang="zh-CN" dirty="0" smtClean="0">
              <a:solidFill>
                <a:srgbClr val="00AAF3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MH_Other_1"/>
          <p:cNvSpPr/>
          <p:nvPr>
            <p:custDataLst>
              <p:tags r:id="rId3"/>
            </p:custDataLst>
          </p:nvPr>
        </p:nvSpPr>
        <p:spPr>
          <a:xfrm>
            <a:off x="8065319" y="2185704"/>
            <a:ext cx="1878936" cy="925739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4400" b="1" dirty="0" smtClean="0">
                <a:solidFill>
                  <a:srgbClr val="FEC947"/>
                </a:solidFill>
                <a:latin typeface="Britannic Bold" panose="020B0903060703020204" pitchFamily="34" charset="0"/>
              </a:rPr>
              <a:t>03</a:t>
            </a:r>
            <a:endParaRPr lang="zh-CN" altLang="en-US" sz="4400" b="1" dirty="0">
              <a:solidFill>
                <a:srgbClr val="FEC947"/>
              </a:solidFill>
              <a:latin typeface="Britannic Bold" panose="020B0903060703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864588" y="3111443"/>
            <a:ext cx="2228559" cy="2446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rgbClr val="FEC947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TITLE C</a:t>
            </a:r>
            <a:endParaRPr lang="en-US" altLang="zh-CN" dirty="0" smtClean="0">
              <a:solidFill>
                <a:srgbClr val="FEC947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5" name="椭圆形标注 14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751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18" name="直接连接符 17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19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2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150" fill="hold">
                                          <p:stCondLst>
                                            <p:cond delay="1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15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15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15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27" grpId="0"/>
      <p:bldP spid="28" grpId="0" animBg="1"/>
      <p:bldP spid="28" grpId="1" animBg="1"/>
      <p:bldP spid="29" grpId="0"/>
      <p:bldP spid="34" grpId="0" animBg="1"/>
      <p:bldP spid="34" grpId="1" animBg="1"/>
      <p:bldP spid="35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/>
        </p:nvSpPr>
        <p:spPr>
          <a:xfrm>
            <a:off x="1540099" y="4122057"/>
            <a:ext cx="737161" cy="1407886"/>
          </a:xfrm>
          <a:prstGeom prst="triangle">
            <a:avLst/>
          </a:prstGeom>
          <a:gradFill flip="none" rotWithShape="1">
            <a:gsLst>
              <a:gs pos="0">
                <a:srgbClr val="8CB2D4"/>
              </a:gs>
              <a:gs pos="74000">
                <a:srgbClr val="34618A"/>
              </a:gs>
              <a:gs pos="83000">
                <a:srgbClr val="34618A"/>
              </a:gs>
              <a:gs pos="100000">
                <a:srgbClr val="34618A"/>
              </a:gs>
            </a:gsLst>
            <a:lin ang="5400000" scaled="1"/>
            <a:tileRect/>
          </a:gradFill>
          <a:ln>
            <a:gradFill flip="none" rotWithShape="1">
              <a:gsLst>
                <a:gs pos="0">
                  <a:srgbClr val="8CB2D4"/>
                </a:gs>
                <a:gs pos="74000">
                  <a:srgbClr val="34618A"/>
                </a:gs>
                <a:gs pos="83000">
                  <a:srgbClr val="34618A"/>
                </a:gs>
                <a:gs pos="100000">
                  <a:srgbClr val="34618A"/>
                </a:gs>
              </a:gsLst>
              <a:lin ang="8100000" scaled="1"/>
              <a:tileRect/>
            </a:gra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>
            <a:off x="2277260" y="3526971"/>
            <a:ext cx="770741" cy="2002972"/>
          </a:xfrm>
          <a:prstGeom prst="triangle">
            <a:avLst/>
          </a:prstGeom>
          <a:gradFill flip="none" rotWithShape="1">
            <a:gsLst>
              <a:gs pos="0">
                <a:srgbClr val="FFE8AF"/>
              </a:gs>
              <a:gs pos="74000">
                <a:srgbClr val="FEC947"/>
              </a:gs>
              <a:gs pos="83000">
                <a:srgbClr val="FEC947"/>
              </a:gs>
              <a:gs pos="100000">
                <a:srgbClr val="FEC947"/>
              </a:gs>
            </a:gsLst>
            <a:lin ang="5400000" scaled="1"/>
            <a:tileRect/>
          </a:gradFill>
          <a:ln>
            <a:gradFill flip="none" rotWithShape="1">
              <a:gsLst>
                <a:gs pos="0">
                  <a:srgbClr val="FFE8AF"/>
                </a:gs>
                <a:gs pos="74000">
                  <a:srgbClr val="FEC947"/>
                </a:gs>
                <a:gs pos="83000">
                  <a:srgbClr val="FEC947"/>
                </a:gs>
                <a:gs pos="100000">
                  <a:srgbClr val="FEC947"/>
                </a:gs>
              </a:gsLst>
              <a:lin ang="8100000" scaled="1"/>
              <a:tileRect/>
            </a:gra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>
            <a:off x="3069641" y="3164114"/>
            <a:ext cx="913071" cy="2365828"/>
          </a:xfrm>
          <a:prstGeom prst="triangle">
            <a:avLst/>
          </a:prstGeom>
          <a:gradFill flip="none" rotWithShape="1">
            <a:gsLst>
              <a:gs pos="0">
                <a:srgbClr val="8FEDE6"/>
              </a:gs>
              <a:gs pos="74000">
                <a:srgbClr val="1BA79E"/>
              </a:gs>
              <a:gs pos="83000">
                <a:srgbClr val="1BA79E"/>
              </a:gs>
              <a:gs pos="100000">
                <a:srgbClr val="1BA79E"/>
              </a:gs>
            </a:gsLst>
            <a:lin ang="5400000" scaled="1"/>
            <a:tileRect/>
          </a:gradFill>
          <a:ln>
            <a:gradFill flip="none" rotWithShape="1">
              <a:gsLst>
                <a:gs pos="0">
                  <a:srgbClr val="8FEDE6"/>
                </a:gs>
                <a:gs pos="74000">
                  <a:srgbClr val="1BA79E"/>
                </a:gs>
                <a:gs pos="83000">
                  <a:srgbClr val="1BA79E"/>
                </a:gs>
                <a:gs pos="100000">
                  <a:srgbClr val="1BA79E"/>
                </a:gs>
              </a:gsLst>
              <a:lin ang="8100000" scaled="1"/>
              <a:tileRect/>
            </a:gra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4004351" y="2685143"/>
            <a:ext cx="945021" cy="2844799"/>
          </a:xfrm>
          <a:prstGeom prst="triangle">
            <a:avLst/>
          </a:prstGeom>
          <a:gradFill flip="none" rotWithShape="1">
            <a:gsLst>
              <a:gs pos="0">
                <a:srgbClr val="71D3FF"/>
              </a:gs>
              <a:gs pos="74000">
                <a:srgbClr val="00AAF3"/>
              </a:gs>
              <a:gs pos="83000">
                <a:srgbClr val="00AAF3"/>
              </a:gs>
              <a:gs pos="99000">
                <a:srgbClr val="00AAF3"/>
              </a:gs>
            </a:gsLst>
            <a:lin ang="5400000" scaled="1"/>
            <a:tileRect/>
          </a:gradFill>
          <a:ln>
            <a:gradFill flip="none" rotWithShape="1">
              <a:gsLst>
                <a:gs pos="0">
                  <a:srgbClr val="71D3FF"/>
                </a:gs>
                <a:gs pos="74000">
                  <a:srgbClr val="00AAF3"/>
                </a:gs>
                <a:gs pos="83000">
                  <a:srgbClr val="00AAF3"/>
                </a:gs>
                <a:gs pos="100000">
                  <a:srgbClr val="00AAF3"/>
                </a:gs>
              </a:gsLst>
              <a:lin ang="8100000" scaled="1"/>
              <a:tileRect/>
            </a:gradFill>
          </a:ln>
          <a:effectLst>
            <a:outerShdw blurRad="165100" dist="1016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1623315" y="3752725"/>
            <a:ext cx="643125" cy="36933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30%</a:t>
            </a:r>
            <a:endParaRPr lang="zh-CN" altLang="en-US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324879" y="3157639"/>
            <a:ext cx="643125" cy="36933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40%</a:t>
            </a:r>
            <a:endParaRPr lang="zh-CN" altLang="en-US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204613" y="2794782"/>
            <a:ext cx="643125" cy="36933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50%</a:t>
            </a:r>
            <a:endParaRPr lang="zh-CN" altLang="en-US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155298" y="2309336"/>
            <a:ext cx="643125" cy="36933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60%</a:t>
            </a:r>
            <a:endParaRPr lang="zh-CN" altLang="en-US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096595" y="2232521"/>
            <a:ext cx="4194034" cy="3409740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508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365960" y="2403987"/>
            <a:ext cx="503114" cy="50311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9545180" y="2403987"/>
            <a:ext cx="503114" cy="50311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173140" y="2455489"/>
            <a:ext cx="2040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ADD YOUR TITLE</a:t>
            </a:r>
            <a:endParaRPr lang="zh-CN" altLang="en-US" sz="20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617517" y="3342305"/>
            <a:ext cx="32878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2" name="椭圆形标注 21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5797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accel="50000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accel="57100" fill="hold" grpId="0" nodeType="withEffect" p14:presetBounceEnd="57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7000">
                                          <p:cBhvr additive="base">
                                            <p:cTn id="30" dur="3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7000">
                                          <p:cBhvr additive="base">
                                            <p:cTn id="31" dur="3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accel="66600" fill="hold" grpId="0" nodeType="withEffect" p14:presetBounceEnd="66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34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35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3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5" grpId="0"/>
          <p:bldP spid="17" grpId="0" animBg="1"/>
          <p:bldP spid="20" grpId="0" animBg="1"/>
          <p:bldP spid="23" grpId="0" animBg="1"/>
          <p:bldP spid="24" grpId="0"/>
          <p:bldP spid="25" grpId="0"/>
          <p:bldP spid="3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ac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4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accel="571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3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3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8" accel="666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9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3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2" grpId="0"/>
          <p:bldP spid="13" grpId="0"/>
          <p:bldP spid="14" grpId="0"/>
          <p:bldP spid="15" grpId="0"/>
          <p:bldP spid="17" grpId="0" animBg="1"/>
          <p:bldP spid="20" grpId="0" animBg="1"/>
          <p:bldP spid="23" grpId="0" animBg="1"/>
          <p:bldP spid="24" grpId="0"/>
          <p:bldP spid="25" grpId="0"/>
          <p:bldP spid="30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8814105" y="2135967"/>
            <a:ext cx="1238801" cy="1238801"/>
            <a:chOff x="8814105" y="2135967"/>
            <a:chExt cx="1238801" cy="1238801"/>
          </a:xfrm>
        </p:grpSpPr>
        <p:sp>
          <p:nvSpPr>
            <p:cNvPr id="46" name="椭圆 45"/>
            <p:cNvSpPr/>
            <p:nvPr/>
          </p:nvSpPr>
          <p:spPr>
            <a:xfrm>
              <a:off x="8814105" y="2135967"/>
              <a:ext cx="1238801" cy="123880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8927121" y="2256603"/>
              <a:ext cx="997527" cy="997527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578905" y="2135969"/>
            <a:ext cx="1238801" cy="1238801"/>
            <a:chOff x="6578905" y="2135969"/>
            <a:chExt cx="1238801" cy="1238801"/>
          </a:xfrm>
        </p:grpSpPr>
        <p:sp>
          <p:nvSpPr>
            <p:cNvPr id="45" name="椭圆 44"/>
            <p:cNvSpPr/>
            <p:nvPr/>
          </p:nvSpPr>
          <p:spPr>
            <a:xfrm>
              <a:off x="6578905" y="2135969"/>
              <a:ext cx="1238801" cy="123880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6708703" y="2265764"/>
              <a:ext cx="979206" cy="979206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343705" y="2135969"/>
            <a:ext cx="1238801" cy="1238801"/>
            <a:chOff x="4343705" y="2135969"/>
            <a:chExt cx="1238801" cy="1238801"/>
          </a:xfrm>
        </p:grpSpPr>
        <p:sp>
          <p:nvSpPr>
            <p:cNvPr id="44" name="椭圆 43"/>
            <p:cNvSpPr/>
            <p:nvPr/>
          </p:nvSpPr>
          <p:spPr>
            <a:xfrm>
              <a:off x="4343705" y="2135969"/>
              <a:ext cx="1238801" cy="123880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4473502" y="2265764"/>
              <a:ext cx="979206" cy="979206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108505" y="2135969"/>
            <a:ext cx="1238801" cy="1238801"/>
            <a:chOff x="2108505" y="2135969"/>
            <a:chExt cx="1238801" cy="1238801"/>
          </a:xfrm>
        </p:grpSpPr>
        <p:sp>
          <p:nvSpPr>
            <p:cNvPr id="21" name="椭圆 20"/>
            <p:cNvSpPr/>
            <p:nvPr/>
          </p:nvSpPr>
          <p:spPr>
            <a:xfrm>
              <a:off x="2108505" y="2135969"/>
              <a:ext cx="1238801" cy="123880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2238303" y="2277199"/>
              <a:ext cx="979206" cy="979206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934742" y="2256604"/>
            <a:ext cx="997527" cy="997527"/>
            <a:chOff x="8934742" y="2256604"/>
            <a:chExt cx="997527" cy="997527"/>
          </a:xfrm>
        </p:grpSpPr>
        <p:sp>
          <p:nvSpPr>
            <p:cNvPr id="34" name="椭圆 33"/>
            <p:cNvSpPr/>
            <p:nvPr/>
          </p:nvSpPr>
          <p:spPr>
            <a:xfrm>
              <a:off x="8934742" y="2256604"/>
              <a:ext cx="997527" cy="997527"/>
            </a:xfrm>
            <a:prstGeom prst="ellipse">
              <a:avLst/>
            </a:prstGeom>
            <a:solidFill>
              <a:srgbClr val="34618A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022262" y="2439200"/>
              <a:ext cx="8515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100%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708703" y="2476610"/>
            <a:ext cx="979206" cy="768360"/>
            <a:chOff x="6708703" y="2476610"/>
            <a:chExt cx="979206" cy="768360"/>
          </a:xfrm>
        </p:grpSpPr>
        <p:sp>
          <p:nvSpPr>
            <p:cNvPr id="36" name="任意多边形 35"/>
            <p:cNvSpPr/>
            <p:nvPr/>
          </p:nvSpPr>
          <p:spPr>
            <a:xfrm>
              <a:off x="6708703" y="2476610"/>
              <a:ext cx="979206" cy="768360"/>
            </a:xfrm>
            <a:custGeom>
              <a:avLst/>
              <a:gdLst>
                <a:gd name="connsiteX0" fmla="*/ 120189 w 1341120"/>
                <a:gd name="connsiteY0" fmla="*/ 0 h 1052346"/>
                <a:gd name="connsiteX1" fmla="*/ 1220931 w 1341120"/>
                <a:gd name="connsiteY1" fmla="*/ 0 h 1052346"/>
                <a:gd name="connsiteX2" fmla="*/ 1226599 w 1341120"/>
                <a:gd name="connsiteY2" fmla="*/ 6870 h 1052346"/>
                <a:gd name="connsiteX3" fmla="*/ 1341120 w 1341120"/>
                <a:gd name="connsiteY3" fmla="*/ 381786 h 1052346"/>
                <a:gd name="connsiteX4" fmla="*/ 670560 w 1341120"/>
                <a:gd name="connsiteY4" fmla="*/ 1052346 h 1052346"/>
                <a:gd name="connsiteX5" fmla="*/ 0 w 1341120"/>
                <a:gd name="connsiteY5" fmla="*/ 381786 h 1052346"/>
                <a:gd name="connsiteX6" fmla="*/ 114521 w 1341120"/>
                <a:gd name="connsiteY6" fmla="*/ 6870 h 1052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1120" h="1052346">
                  <a:moveTo>
                    <a:pt x="120189" y="0"/>
                  </a:moveTo>
                  <a:lnTo>
                    <a:pt x="1220931" y="0"/>
                  </a:lnTo>
                  <a:lnTo>
                    <a:pt x="1226599" y="6870"/>
                  </a:lnTo>
                  <a:cubicBezTo>
                    <a:pt x="1298902" y="113892"/>
                    <a:pt x="1341120" y="242909"/>
                    <a:pt x="1341120" y="381786"/>
                  </a:cubicBezTo>
                  <a:cubicBezTo>
                    <a:pt x="1341120" y="752126"/>
                    <a:pt x="1040900" y="1052346"/>
                    <a:pt x="670560" y="1052346"/>
                  </a:cubicBezTo>
                  <a:cubicBezTo>
                    <a:pt x="300220" y="1052346"/>
                    <a:pt x="0" y="752126"/>
                    <a:pt x="0" y="381786"/>
                  </a:cubicBezTo>
                  <a:cubicBezTo>
                    <a:pt x="0" y="242909"/>
                    <a:pt x="42219" y="113892"/>
                    <a:pt x="114521" y="6870"/>
                  </a:cubicBez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851095" y="2555312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80%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473502" y="2714966"/>
            <a:ext cx="979206" cy="541439"/>
            <a:chOff x="4473502" y="2714966"/>
            <a:chExt cx="979206" cy="541439"/>
          </a:xfrm>
        </p:grpSpPr>
        <p:sp>
          <p:nvSpPr>
            <p:cNvPr id="30" name="任意多边形 29"/>
            <p:cNvSpPr/>
            <p:nvPr/>
          </p:nvSpPr>
          <p:spPr>
            <a:xfrm>
              <a:off x="4473502" y="2766802"/>
              <a:ext cx="979206" cy="489603"/>
            </a:xfrm>
            <a:custGeom>
              <a:avLst/>
              <a:gdLst>
                <a:gd name="connsiteX0" fmla="*/ 0 w 1341120"/>
                <a:gd name="connsiteY0" fmla="*/ 0 h 670560"/>
                <a:gd name="connsiteX1" fmla="*/ 1341120 w 1341120"/>
                <a:gd name="connsiteY1" fmla="*/ 0 h 670560"/>
                <a:gd name="connsiteX2" fmla="*/ 670560 w 1341120"/>
                <a:gd name="connsiteY2" fmla="*/ 670560 h 670560"/>
                <a:gd name="connsiteX3" fmla="*/ 0 w 1341120"/>
                <a:gd name="connsiteY3" fmla="*/ 0 h 670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41120" h="670560">
                  <a:moveTo>
                    <a:pt x="0" y="0"/>
                  </a:moveTo>
                  <a:lnTo>
                    <a:pt x="1341120" y="0"/>
                  </a:lnTo>
                  <a:cubicBezTo>
                    <a:pt x="1341120" y="370340"/>
                    <a:pt x="1040900" y="670560"/>
                    <a:pt x="670560" y="670560"/>
                  </a:cubicBezTo>
                  <a:cubicBezTo>
                    <a:pt x="300220" y="670560"/>
                    <a:pt x="0" y="370340"/>
                    <a:pt x="0" y="0"/>
                  </a:cubicBez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4671753" y="2714966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50%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292902" y="2913113"/>
            <a:ext cx="869080" cy="400110"/>
            <a:chOff x="2292902" y="2913113"/>
            <a:chExt cx="869080" cy="400110"/>
          </a:xfrm>
        </p:grpSpPr>
        <p:sp>
          <p:nvSpPr>
            <p:cNvPr id="27" name="任意多边形 26"/>
            <p:cNvSpPr/>
            <p:nvPr/>
          </p:nvSpPr>
          <p:spPr>
            <a:xfrm>
              <a:off x="2292902" y="2987938"/>
              <a:ext cx="869080" cy="268467"/>
            </a:xfrm>
            <a:custGeom>
              <a:avLst/>
              <a:gdLst>
                <a:gd name="connsiteX0" fmla="*/ 0 w 1190291"/>
                <a:gd name="connsiteY0" fmla="*/ 0 h 367692"/>
                <a:gd name="connsiteX1" fmla="*/ 1190291 w 1190291"/>
                <a:gd name="connsiteY1" fmla="*/ 0 h 367692"/>
                <a:gd name="connsiteX2" fmla="*/ 1151184 w 1190291"/>
                <a:gd name="connsiteY2" fmla="*/ 72049 h 367692"/>
                <a:gd name="connsiteX3" fmla="*/ 595145 w 1190291"/>
                <a:gd name="connsiteY3" fmla="*/ 367692 h 367692"/>
                <a:gd name="connsiteX4" fmla="*/ 39106 w 1190291"/>
                <a:gd name="connsiteY4" fmla="*/ 72049 h 367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291" h="367692">
                  <a:moveTo>
                    <a:pt x="0" y="0"/>
                  </a:moveTo>
                  <a:lnTo>
                    <a:pt x="1190291" y="0"/>
                  </a:lnTo>
                  <a:lnTo>
                    <a:pt x="1151184" y="72049"/>
                  </a:lnTo>
                  <a:cubicBezTo>
                    <a:pt x="1030680" y="250419"/>
                    <a:pt x="826608" y="367692"/>
                    <a:pt x="595145" y="367692"/>
                  </a:cubicBezTo>
                  <a:cubicBezTo>
                    <a:pt x="363683" y="367692"/>
                    <a:pt x="159611" y="250419"/>
                    <a:pt x="39106" y="72049"/>
                  </a:cubicBez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2418283" y="2913113"/>
              <a:ext cx="6944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20%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821905" y="3536595"/>
            <a:ext cx="1811074" cy="1951304"/>
            <a:chOff x="6032372" y="2052755"/>
            <a:chExt cx="1811074" cy="1951304"/>
          </a:xfrm>
        </p:grpSpPr>
        <p:sp>
          <p:nvSpPr>
            <p:cNvPr id="51" name="文本框 50"/>
            <p:cNvSpPr txBox="1"/>
            <p:nvPr/>
          </p:nvSpPr>
          <p:spPr>
            <a:xfrm>
              <a:off x="6032372" y="2360532"/>
              <a:ext cx="1811074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6193154" y="2052755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113426" y="3536595"/>
            <a:ext cx="1811074" cy="1951304"/>
            <a:chOff x="6032372" y="2052755"/>
            <a:chExt cx="1811074" cy="1951304"/>
          </a:xfrm>
        </p:grpSpPr>
        <p:sp>
          <p:nvSpPr>
            <p:cNvPr id="63" name="文本框 62"/>
            <p:cNvSpPr txBox="1"/>
            <p:nvPr/>
          </p:nvSpPr>
          <p:spPr>
            <a:xfrm>
              <a:off x="6032372" y="2360532"/>
              <a:ext cx="1811074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6193154" y="2052755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292768" y="3536595"/>
            <a:ext cx="1811074" cy="1951304"/>
            <a:chOff x="6032372" y="2052755"/>
            <a:chExt cx="1811074" cy="1951304"/>
          </a:xfrm>
        </p:grpSpPr>
        <p:sp>
          <p:nvSpPr>
            <p:cNvPr id="66" name="文本框 65"/>
            <p:cNvSpPr txBox="1"/>
            <p:nvPr/>
          </p:nvSpPr>
          <p:spPr>
            <a:xfrm>
              <a:off x="6032372" y="2360532"/>
              <a:ext cx="1811074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6193154" y="2052755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00AAF3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00AAF3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527968" y="3536595"/>
            <a:ext cx="1811074" cy="1951304"/>
            <a:chOff x="6032372" y="2052755"/>
            <a:chExt cx="1811074" cy="1951304"/>
          </a:xfrm>
        </p:grpSpPr>
        <p:sp>
          <p:nvSpPr>
            <p:cNvPr id="69" name="文本框 68"/>
            <p:cNvSpPr txBox="1"/>
            <p:nvPr/>
          </p:nvSpPr>
          <p:spPr>
            <a:xfrm>
              <a:off x="6032372" y="2360532"/>
              <a:ext cx="1811074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)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矩形 69"/>
            <p:cNvSpPr/>
            <p:nvPr/>
          </p:nvSpPr>
          <p:spPr>
            <a:xfrm>
              <a:off x="6193154" y="2052755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1BA79E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9" name="椭圆形标注 38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5751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文本框 53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9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5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4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689" y="1946205"/>
            <a:ext cx="4136227" cy="4136227"/>
          </a:xfrm>
          <a:prstGeom prst="rect">
            <a:avLst/>
          </a:prstGeom>
        </p:spPr>
      </p:pic>
      <p:sp>
        <p:nvSpPr>
          <p:cNvPr id="9" name="立方体 8"/>
          <p:cNvSpPr/>
          <p:nvPr/>
        </p:nvSpPr>
        <p:spPr>
          <a:xfrm>
            <a:off x="6877318" y="2266682"/>
            <a:ext cx="3503054" cy="360608"/>
          </a:xfrm>
          <a:prstGeom prst="cub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立方体 9"/>
          <p:cNvSpPr/>
          <p:nvPr/>
        </p:nvSpPr>
        <p:spPr>
          <a:xfrm>
            <a:off x="6877318" y="3283459"/>
            <a:ext cx="3503054" cy="360608"/>
          </a:xfrm>
          <a:prstGeom prst="cub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立方体 10"/>
          <p:cNvSpPr/>
          <p:nvPr/>
        </p:nvSpPr>
        <p:spPr>
          <a:xfrm>
            <a:off x="6877318" y="4300236"/>
            <a:ext cx="3503054" cy="360608"/>
          </a:xfrm>
          <a:prstGeom prst="cub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立方体 11"/>
          <p:cNvSpPr/>
          <p:nvPr/>
        </p:nvSpPr>
        <p:spPr>
          <a:xfrm>
            <a:off x="6877318" y="5317013"/>
            <a:ext cx="3503054" cy="360608"/>
          </a:xfrm>
          <a:prstGeom prst="cub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立方体 12"/>
          <p:cNvSpPr/>
          <p:nvPr/>
        </p:nvSpPr>
        <p:spPr>
          <a:xfrm>
            <a:off x="6877318" y="2266682"/>
            <a:ext cx="1468396" cy="360608"/>
          </a:xfrm>
          <a:prstGeom prst="cube">
            <a:avLst/>
          </a:prstGeom>
          <a:solidFill>
            <a:srgbClr val="34618A"/>
          </a:solidFill>
          <a:ln>
            <a:solidFill>
              <a:srgbClr val="34618A"/>
            </a:soli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立方体 13"/>
          <p:cNvSpPr/>
          <p:nvPr/>
        </p:nvSpPr>
        <p:spPr>
          <a:xfrm>
            <a:off x="6877318" y="3283459"/>
            <a:ext cx="1773196" cy="360608"/>
          </a:xfrm>
          <a:prstGeom prst="cube">
            <a:avLst/>
          </a:prstGeom>
          <a:solidFill>
            <a:srgbClr val="1BA79E"/>
          </a:solidFill>
          <a:ln>
            <a:solidFill>
              <a:srgbClr val="1BA79E"/>
            </a:soli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立方体 14"/>
          <p:cNvSpPr/>
          <p:nvPr/>
        </p:nvSpPr>
        <p:spPr>
          <a:xfrm>
            <a:off x="6877318" y="4300236"/>
            <a:ext cx="2281196" cy="360608"/>
          </a:xfrm>
          <a:prstGeom prst="cube">
            <a:avLst/>
          </a:prstGeom>
          <a:solidFill>
            <a:srgbClr val="FEC947"/>
          </a:solidFill>
          <a:ln>
            <a:solidFill>
              <a:srgbClr val="FEC947"/>
            </a:soli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立方体 15"/>
          <p:cNvSpPr/>
          <p:nvPr/>
        </p:nvSpPr>
        <p:spPr>
          <a:xfrm>
            <a:off x="6877318" y="5317013"/>
            <a:ext cx="2977882" cy="360608"/>
          </a:xfrm>
          <a:prstGeom prst="cube">
            <a:avLst/>
          </a:prstGeom>
          <a:solidFill>
            <a:srgbClr val="00AAF3"/>
          </a:solidFill>
          <a:ln>
            <a:solidFill>
              <a:srgbClr val="00AAF3"/>
            </a:solidFill>
          </a:ln>
          <a:effectLst>
            <a:outerShdw blurRad="88900" dist="635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6877318" y="1861871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ADD TITLE</a:t>
            </a:r>
            <a:endParaRPr lang="zh-CN" altLang="en-US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93398" y="2878648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1BA79E"/>
                </a:solidFill>
                <a:latin typeface="Britannic Bold" panose="020B0903060703020204" pitchFamily="34" charset="0"/>
              </a:rPr>
              <a:t>ADD TITLE</a:t>
            </a:r>
            <a:endParaRPr lang="zh-CN" altLang="en-US" dirty="0">
              <a:solidFill>
                <a:srgbClr val="1BA79E"/>
              </a:solidFill>
              <a:latin typeface="Britannic Bold" panose="020B0903060703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993398" y="387928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FEC947"/>
                </a:solidFill>
                <a:latin typeface="Britannic Bold" panose="020B0903060703020204" pitchFamily="34" charset="0"/>
              </a:rPr>
              <a:t>ADD TITLE</a:t>
            </a:r>
            <a:endParaRPr lang="zh-CN" altLang="en-US" dirty="0">
              <a:solidFill>
                <a:srgbClr val="FEC947"/>
              </a:solidFill>
              <a:latin typeface="Britannic Bold" panose="020B0903060703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93398" y="4923261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rgbClr val="00AAF3"/>
                </a:solidFill>
                <a:latin typeface="Britannic Bold" panose="020B0903060703020204" pitchFamily="34" charset="0"/>
              </a:rPr>
              <a:t>ADD TITLE</a:t>
            </a:r>
            <a:endParaRPr lang="zh-CN" altLang="en-US" dirty="0">
              <a:solidFill>
                <a:srgbClr val="00AAF3"/>
              </a:solidFill>
              <a:latin typeface="Britannic Bold" panose="020B0903060703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8407899" y="1762215"/>
            <a:ext cx="643125" cy="578714"/>
            <a:chOff x="10468923" y="1762215"/>
            <a:chExt cx="643125" cy="578714"/>
          </a:xfrm>
        </p:grpSpPr>
        <p:sp>
          <p:nvSpPr>
            <p:cNvPr id="25" name="椭圆形标注 24"/>
            <p:cNvSpPr/>
            <p:nvPr/>
          </p:nvSpPr>
          <p:spPr>
            <a:xfrm rot="1774006">
              <a:off x="10485220" y="1762215"/>
              <a:ext cx="582592" cy="578714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468923" y="1897350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40%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712698" y="2773957"/>
            <a:ext cx="643125" cy="578714"/>
            <a:chOff x="10468923" y="1762215"/>
            <a:chExt cx="643125" cy="578714"/>
          </a:xfrm>
        </p:grpSpPr>
        <p:sp>
          <p:nvSpPr>
            <p:cNvPr id="29" name="椭圆形标注 28"/>
            <p:cNvSpPr/>
            <p:nvPr/>
          </p:nvSpPr>
          <p:spPr>
            <a:xfrm rot="1774006">
              <a:off x="10485220" y="1762215"/>
              <a:ext cx="582592" cy="578714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468923" y="1897350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50%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203351" y="3774589"/>
            <a:ext cx="643125" cy="578714"/>
            <a:chOff x="10468923" y="1762215"/>
            <a:chExt cx="643125" cy="578714"/>
          </a:xfrm>
        </p:grpSpPr>
        <p:sp>
          <p:nvSpPr>
            <p:cNvPr id="32" name="椭圆形标注 31"/>
            <p:cNvSpPr/>
            <p:nvPr/>
          </p:nvSpPr>
          <p:spPr>
            <a:xfrm rot="1774006">
              <a:off x="10485220" y="1762215"/>
              <a:ext cx="582592" cy="578714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0468923" y="1897350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60%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859869" y="4782377"/>
            <a:ext cx="643125" cy="578714"/>
            <a:chOff x="10468923" y="1762215"/>
            <a:chExt cx="643125" cy="578714"/>
          </a:xfrm>
        </p:grpSpPr>
        <p:sp>
          <p:nvSpPr>
            <p:cNvPr id="35" name="椭圆形标注 34"/>
            <p:cNvSpPr/>
            <p:nvPr/>
          </p:nvSpPr>
          <p:spPr>
            <a:xfrm rot="1774006">
              <a:off x="10485220" y="1762215"/>
              <a:ext cx="582592" cy="578714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0468923" y="1897350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70%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328980" y="2578410"/>
            <a:ext cx="3198871" cy="2339102"/>
            <a:chOff x="1328980" y="2578410"/>
            <a:chExt cx="3198871" cy="2339102"/>
          </a:xfrm>
        </p:grpSpPr>
        <p:sp>
          <p:nvSpPr>
            <p:cNvPr id="37" name="文本框 36"/>
            <p:cNvSpPr txBox="1"/>
            <p:nvPr/>
          </p:nvSpPr>
          <p:spPr>
            <a:xfrm>
              <a:off x="2486908" y="2578410"/>
              <a:ext cx="2040943" cy="400110"/>
            </a:xfrm>
            <a:prstGeom prst="rect">
              <a:avLst/>
            </a:prstGeom>
            <a:no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ADD YOUR TITLE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328980" y="2978520"/>
              <a:ext cx="3198871" cy="19389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Wayne)等三人于1976年4月1日创立</a:t>
              </a:r>
              <a:r>
                <a:rPr lang="zh-CN" altLang="en-US" sz="16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  <a:endParaRPr lang="en-US" altLang="zh-CN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039212" y="3458728"/>
            <a:ext cx="13131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FEC9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</a:t>
            </a:r>
            <a:endParaRPr lang="zh-CN" altLang="en-US" sz="4400" b="1" dirty="0">
              <a:solidFill>
                <a:srgbClr val="FEC9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1" name="椭圆形标注 40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5751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45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/>
          <p:bldP spid="20" grpId="0"/>
          <p:bldP spid="39" grpId="0"/>
          <p:bldP spid="4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3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9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/>
          <p:bldP spid="18" grpId="0"/>
          <p:bldP spid="19" grpId="0"/>
          <p:bldP spid="20" grpId="0"/>
          <p:bldP spid="39" grpId="0"/>
          <p:bldP spid="46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图表 11"/>
          <p:cNvGraphicFramePr/>
          <p:nvPr/>
        </p:nvGraphicFramePr>
        <p:xfrm>
          <a:off x="7441010" y="2698496"/>
          <a:ext cx="4443212" cy="2858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8" name="组合 7"/>
          <p:cNvGrpSpPr/>
          <p:nvPr/>
        </p:nvGrpSpPr>
        <p:grpSpPr>
          <a:xfrm>
            <a:off x="10584464" y="2279313"/>
            <a:ext cx="763404" cy="758323"/>
            <a:chOff x="10584464" y="2279313"/>
            <a:chExt cx="763404" cy="758323"/>
          </a:xfrm>
        </p:grpSpPr>
        <p:sp>
          <p:nvSpPr>
            <p:cNvPr id="27" name="椭圆形标注 26"/>
            <p:cNvSpPr/>
            <p:nvPr/>
          </p:nvSpPr>
          <p:spPr>
            <a:xfrm rot="1146820">
              <a:off x="10584464" y="2279313"/>
              <a:ext cx="763404" cy="758323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0633089" y="2472572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60%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867143" y="3317773"/>
            <a:ext cx="758323" cy="763404"/>
            <a:chOff x="6867143" y="3317773"/>
            <a:chExt cx="758323" cy="763404"/>
          </a:xfrm>
        </p:grpSpPr>
        <p:sp>
          <p:nvSpPr>
            <p:cNvPr id="29" name="椭圆形标注 28"/>
            <p:cNvSpPr/>
            <p:nvPr/>
          </p:nvSpPr>
          <p:spPr>
            <a:xfrm rot="16649990">
              <a:off x="6864603" y="3320313"/>
              <a:ext cx="763404" cy="758323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6913228" y="3513572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30%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477877" y="2493263"/>
            <a:ext cx="758323" cy="763404"/>
            <a:chOff x="7477877" y="2493263"/>
            <a:chExt cx="758323" cy="763404"/>
          </a:xfrm>
        </p:grpSpPr>
        <p:sp>
          <p:nvSpPr>
            <p:cNvPr id="31" name="椭圆形标注 30"/>
            <p:cNvSpPr/>
            <p:nvPr/>
          </p:nvSpPr>
          <p:spPr>
            <a:xfrm rot="17776312">
              <a:off x="7475337" y="2495803"/>
              <a:ext cx="763404" cy="758323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523962" y="2689062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34618A"/>
                  </a:solidFill>
                  <a:latin typeface="Britannic Bold" panose="020B0903060703020204" pitchFamily="34" charset="0"/>
                </a:rPr>
                <a:t>5</a:t>
              </a:r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%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711867" y="2065106"/>
            <a:ext cx="763404" cy="758323"/>
            <a:chOff x="8711867" y="2065106"/>
            <a:chExt cx="763404" cy="758323"/>
          </a:xfrm>
        </p:grpSpPr>
        <p:sp>
          <p:nvSpPr>
            <p:cNvPr id="33" name="椭圆形标注 32"/>
            <p:cNvSpPr/>
            <p:nvPr/>
          </p:nvSpPr>
          <p:spPr>
            <a:xfrm rot="19508547">
              <a:off x="8711867" y="2065106"/>
              <a:ext cx="763404" cy="758323"/>
            </a:xfrm>
            <a:prstGeom prst="wedgeEllipse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50800" dist="381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760492" y="2258365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5%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09049" y="2097080"/>
            <a:ext cx="699404" cy="554411"/>
            <a:chOff x="1009049" y="2097080"/>
            <a:chExt cx="699404" cy="554411"/>
          </a:xfrm>
        </p:grpSpPr>
        <p:sp>
          <p:nvSpPr>
            <p:cNvPr id="14" name="椭圆 13"/>
            <p:cNvSpPr/>
            <p:nvPr/>
          </p:nvSpPr>
          <p:spPr>
            <a:xfrm>
              <a:off x="1081546" y="2097080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009049" y="2174230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09049" y="3114558"/>
            <a:ext cx="699404" cy="554411"/>
            <a:chOff x="1009049" y="3114558"/>
            <a:chExt cx="699404" cy="554411"/>
          </a:xfrm>
        </p:grpSpPr>
        <p:sp>
          <p:nvSpPr>
            <p:cNvPr id="35" name="椭圆 34"/>
            <p:cNvSpPr/>
            <p:nvPr/>
          </p:nvSpPr>
          <p:spPr>
            <a:xfrm>
              <a:off x="1081546" y="3114558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009049" y="3191708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20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09049" y="4127583"/>
            <a:ext cx="699404" cy="554411"/>
            <a:chOff x="1009049" y="4127583"/>
            <a:chExt cx="699404" cy="554411"/>
          </a:xfrm>
        </p:grpSpPr>
        <p:sp>
          <p:nvSpPr>
            <p:cNvPr id="36" name="椭圆 35"/>
            <p:cNvSpPr/>
            <p:nvPr/>
          </p:nvSpPr>
          <p:spPr>
            <a:xfrm>
              <a:off x="1081546" y="4127583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1009049" y="4204734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09049" y="5149515"/>
            <a:ext cx="699404" cy="554411"/>
            <a:chOff x="1009049" y="5149515"/>
            <a:chExt cx="699404" cy="554411"/>
          </a:xfrm>
        </p:grpSpPr>
        <p:sp>
          <p:nvSpPr>
            <p:cNvPr id="37" name="椭圆 36"/>
            <p:cNvSpPr/>
            <p:nvPr/>
          </p:nvSpPr>
          <p:spPr>
            <a:xfrm>
              <a:off x="1081546" y="5149515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009049" y="5226665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04</a:t>
              </a:r>
              <a:endParaRPr lang="zh-CN" altLang="en-US" sz="20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1708453" y="2010033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708453" y="3025818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1708453" y="4041603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708453" y="5057388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7" name="椭圆形标注 46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5751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51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" dur="1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2" presetClass="entr" presetSubtype="4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3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4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2" grpId="0">
            <p:bldAsOne/>
          </p:bldGraphic>
          <p:bldP spid="42" grpId="0"/>
          <p:bldP spid="43" grpId="0"/>
          <p:bldP spid="44" grpId="0"/>
          <p:bldP spid="45" grpId="0"/>
          <p:bldP spid="5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22" dur="1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4" presetID="2" presetClass="entr" presetSubtype="4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0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4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4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3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4" presetClass="entr" presetSubtype="1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3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12" grpId="0">
            <p:bldAsOne/>
          </p:bldGraphic>
          <p:bldP spid="42" grpId="0"/>
          <p:bldP spid="43" grpId="0"/>
          <p:bldP spid="44" grpId="0"/>
          <p:bldP spid="45" grpId="0"/>
          <p:bldP spid="5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图表 31"/>
          <p:cNvGraphicFramePr/>
          <p:nvPr/>
        </p:nvGraphicFramePr>
        <p:xfrm>
          <a:off x="243840" y="2380655"/>
          <a:ext cx="5425440" cy="3246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3" name="椭圆 32"/>
          <p:cNvSpPr/>
          <p:nvPr/>
        </p:nvSpPr>
        <p:spPr>
          <a:xfrm>
            <a:off x="1188720" y="3169866"/>
            <a:ext cx="338280" cy="33828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rgbClr val="34618A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rgbClr val="34618A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2685011" y="2831586"/>
            <a:ext cx="338280" cy="33828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rgbClr val="1BA79E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rgbClr val="1BA79E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814042" y="3029437"/>
            <a:ext cx="338280" cy="33828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rgbClr val="FEC947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rgbClr val="FEC947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064993" y="2537257"/>
            <a:ext cx="338280" cy="33828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solidFill>
                  <a:srgbClr val="00AAF3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rgbClr val="00AAF3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1227730" y="1920693"/>
            <a:ext cx="699404" cy="554411"/>
            <a:chOff x="5962049" y="1944680"/>
            <a:chExt cx="699404" cy="554411"/>
          </a:xfrm>
        </p:grpSpPr>
        <p:sp>
          <p:nvSpPr>
            <p:cNvPr id="37" name="椭圆 36"/>
            <p:cNvSpPr/>
            <p:nvPr/>
          </p:nvSpPr>
          <p:spPr>
            <a:xfrm>
              <a:off x="6034546" y="1944680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962049" y="2021830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1227730" y="2938171"/>
            <a:ext cx="699404" cy="554411"/>
            <a:chOff x="5962049" y="2962158"/>
            <a:chExt cx="699404" cy="554411"/>
          </a:xfrm>
        </p:grpSpPr>
        <p:sp>
          <p:nvSpPr>
            <p:cNvPr id="38" name="椭圆 37"/>
            <p:cNvSpPr/>
            <p:nvPr/>
          </p:nvSpPr>
          <p:spPr>
            <a:xfrm>
              <a:off x="6034546" y="2962158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962049" y="3039308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20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1227730" y="3951196"/>
            <a:ext cx="699404" cy="554411"/>
            <a:chOff x="5962049" y="3975183"/>
            <a:chExt cx="699404" cy="554411"/>
          </a:xfrm>
        </p:grpSpPr>
        <p:sp>
          <p:nvSpPr>
            <p:cNvPr id="39" name="椭圆 38"/>
            <p:cNvSpPr/>
            <p:nvPr/>
          </p:nvSpPr>
          <p:spPr>
            <a:xfrm>
              <a:off x="6034546" y="3975183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5962049" y="4052334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1227730" y="4973128"/>
            <a:ext cx="699404" cy="554411"/>
            <a:chOff x="5962049" y="4997115"/>
            <a:chExt cx="699404" cy="554411"/>
          </a:xfrm>
        </p:grpSpPr>
        <p:sp>
          <p:nvSpPr>
            <p:cNvPr id="40" name="椭圆 39"/>
            <p:cNvSpPr/>
            <p:nvPr/>
          </p:nvSpPr>
          <p:spPr>
            <a:xfrm>
              <a:off x="6034546" y="4997115"/>
              <a:ext cx="554411" cy="55441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5962049" y="5074265"/>
              <a:ext cx="699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04</a:t>
              </a:r>
              <a:endParaRPr lang="zh-CN" altLang="en-US" sz="20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6661453" y="1857633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661453" y="2873418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661453" y="3889203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6661453" y="4904988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6" name="椭圆形标注 25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75129" y="471974"/>
              <a:ext cx="71686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02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24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5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26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7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8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-3.7037E-7 L -0.42552 -3.7037E-7 " pathEditMode="relative" rAng="0" ptsTypes="AA">
                                          <p:cBhvr>
                                            <p:cTn id="6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4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0 L -0.42552 0 " pathEditMode="relative" rAng="0" ptsTypes="AA">
                                          <p:cBhvr>
                                            <p:cTn id="6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6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4.81481E-6 L -0.42552 4.81481E-6 " pathEditMode="relative" rAng="0" ptsTypes="AA">
                                          <p:cBhvr>
                                            <p:cTn id="6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8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7.40741E-7 L -0.42552 7.40741E-7 " pathEditMode="relative" rAng="0" ptsTypes="AA">
                                          <p:cBhvr>
                                            <p:cTn id="6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32" grpId="0">
            <p:bldAsOne/>
          </p:bldGraphic>
          <p:bldGraphic spid="32" grpId="1">
            <p:bldAsOne/>
          </p:bldGraphic>
          <p:bldP spid="33" grpId="0" animBg="1"/>
          <p:bldP spid="34" grpId="0" animBg="1"/>
          <p:bldP spid="35" grpId="0" animBg="1"/>
          <p:bldP spid="36" grpId="0" animBg="1"/>
          <p:bldP spid="45" grpId="0"/>
          <p:bldP spid="46" grpId="0"/>
          <p:bldP spid="47" grpId="0"/>
          <p:bldP spid="48" grpId="0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32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24" dur="5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5" dur="100" fill="hold">
                                              <p:stCondLst>
                                                <p:cond delay="1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26" dur="1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27" dur="100" fill="hold">
                                              <p:stCondLst>
                                                <p:cond delay="3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28" dur="1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-3.7037E-7 L -0.42552 -3.7037E-7 " pathEditMode="relative" rAng="0" ptsTypes="AA">
                                          <p:cBhvr>
                                            <p:cTn id="6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4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0 L -0.42552 0 " pathEditMode="relative" rAng="0" ptsTypes="AA">
                                          <p:cBhvr>
                                            <p:cTn id="6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6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4.81481E-6 L -0.42552 4.81481E-6 " pathEditMode="relative" rAng="0" ptsTypes="AA">
                                          <p:cBhvr>
                                            <p:cTn id="6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8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6.25E-7 7.40741E-7 L -0.42552 7.40741E-7 " pathEditMode="relative" rAng="0" ptsTypes="AA">
                                          <p:cBhvr>
                                            <p:cTn id="6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1276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2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Graphic spid="32" grpId="0">
            <p:bldAsOne/>
          </p:bldGraphic>
          <p:bldGraphic spid="32" grpId="1">
            <p:bldAsOne/>
          </p:bldGraphic>
          <p:bldP spid="33" grpId="0" animBg="1"/>
          <p:bldP spid="34" grpId="0" animBg="1"/>
          <p:bldP spid="35" grpId="0" animBg="1"/>
          <p:bldP spid="36" grpId="0" animBg="1"/>
          <p:bldP spid="45" grpId="0"/>
          <p:bldP spid="46" grpId="0"/>
          <p:bldP spid="47" grpId="0"/>
          <p:bldP spid="48" grpId="0"/>
          <p:bldP spid="31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流程图: 可选过程 29"/>
          <p:cNvSpPr/>
          <p:nvPr/>
        </p:nvSpPr>
        <p:spPr>
          <a:xfrm>
            <a:off x="5067514" y="1338552"/>
            <a:ext cx="4746172" cy="667657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NO.1 </a:t>
            </a:r>
            <a:r>
              <a:rPr lang="zh-CN" altLang="en-US" sz="32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973155" y="2168940"/>
            <a:ext cx="2222136" cy="222213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en-US" altLang="zh-CN" sz="4800" b="1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400" b="1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CONTENT</a:t>
            </a:r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流程图: 可选过程 31"/>
          <p:cNvSpPr/>
          <p:nvPr/>
        </p:nvSpPr>
        <p:spPr>
          <a:xfrm>
            <a:off x="5067514" y="2449572"/>
            <a:ext cx="4746172" cy="667657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NO.2 </a:t>
            </a:r>
            <a:r>
              <a:rPr lang="zh-CN" altLang="en-US" sz="32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取得成绩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流程图: 可选过程 32"/>
          <p:cNvSpPr/>
          <p:nvPr/>
        </p:nvSpPr>
        <p:spPr>
          <a:xfrm>
            <a:off x="5067514" y="3560592"/>
            <a:ext cx="4746172" cy="667657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NO.3 </a:t>
            </a:r>
            <a:r>
              <a:rPr lang="zh-CN" altLang="en-US" sz="32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问题不足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流程图: 可选过程 33"/>
          <p:cNvSpPr/>
          <p:nvPr/>
        </p:nvSpPr>
        <p:spPr>
          <a:xfrm>
            <a:off x="5067514" y="4671611"/>
            <a:ext cx="4746172" cy="667657"/>
          </a:xfrm>
          <a:prstGeom prst="flowChartAlternateProcess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3175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508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NO.4 </a:t>
            </a:r>
            <a:r>
              <a:rPr lang="zh-CN" altLang="en-US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32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步计划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407065" y="1262352"/>
            <a:ext cx="813241" cy="813241"/>
            <a:chOff x="4360074" y="1772731"/>
            <a:chExt cx="1055119" cy="1055119"/>
          </a:xfrm>
        </p:grpSpPr>
        <p:sp>
          <p:nvSpPr>
            <p:cNvPr id="9" name="椭圆 8"/>
            <p:cNvSpPr/>
            <p:nvPr/>
          </p:nvSpPr>
          <p:spPr>
            <a:xfrm>
              <a:off x="4360074" y="1772731"/>
              <a:ext cx="1055119" cy="105511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4468269" y="1880926"/>
              <a:ext cx="838729" cy="838729"/>
            </a:xfrm>
            <a:prstGeom prst="ellipse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KSO_Shape"/>
            <p:cNvSpPr/>
            <p:nvPr/>
          </p:nvSpPr>
          <p:spPr>
            <a:xfrm>
              <a:off x="4706213" y="2012226"/>
              <a:ext cx="362840" cy="57140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407065" y="2373372"/>
            <a:ext cx="813241" cy="813241"/>
            <a:chOff x="5226535" y="2950887"/>
            <a:chExt cx="813241" cy="813241"/>
          </a:xfrm>
        </p:grpSpPr>
        <p:grpSp>
          <p:nvGrpSpPr>
            <p:cNvPr id="17" name="组合 16"/>
            <p:cNvGrpSpPr/>
            <p:nvPr/>
          </p:nvGrpSpPr>
          <p:grpSpPr>
            <a:xfrm>
              <a:off x="5226535" y="2950887"/>
              <a:ext cx="813241" cy="813241"/>
              <a:chOff x="4360074" y="1772731"/>
              <a:chExt cx="1055119" cy="1055119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bg1">
                    <a:lumMod val="6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3461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KSO_Shape"/>
            <p:cNvSpPr/>
            <p:nvPr/>
          </p:nvSpPr>
          <p:spPr>
            <a:xfrm>
              <a:off x="5572063" y="3128412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407065" y="3484392"/>
            <a:ext cx="813241" cy="813241"/>
            <a:chOff x="5782641" y="1372255"/>
            <a:chExt cx="813241" cy="813241"/>
          </a:xfrm>
        </p:grpSpPr>
        <p:grpSp>
          <p:nvGrpSpPr>
            <p:cNvPr id="21" name="组合 20"/>
            <p:cNvGrpSpPr/>
            <p:nvPr/>
          </p:nvGrpSpPr>
          <p:grpSpPr>
            <a:xfrm>
              <a:off x="5782641" y="1372255"/>
              <a:ext cx="813241" cy="813241"/>
              <a:chOff x="4360074" y="1772731"/>
              <a:chExt cx="1055119" cy="1055119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bg1">
                    <a:lumMod val="6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FEC9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KSO_Shape"/>
            <p:cNvSpPr/>
            <p:nvPr/>
          </p:nvSpPr>
          <p:spPr>
            <a:xfrm>
              <a:off x="6117149" y="1543728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407065" y="4595411"/>
            <a:ext cx="813241" cy="813241"/>
            <a:chOff x="7257479" y="914261"/>
            <a:chExt cx="813241" cy="813241"/>
          </a:xfrm>
        </p:grpSpPr>
        <p:grpSp>
          <p:nvGrpSpPr>
            <p:cNvPr id="24" name="组合 23"/>
            <p:cNvGrpSpPr/>
            <p:nvPr/>
          </p:nvGrpSpPr>
          <p:grpSpPr>
            <a:xfrm>
              <a:off x="7257479" y="914261"/>
              <a:ext cx="813241" cy="813241"/>
              <a:chOff x="4360074" y="1772731"/>
              <a:chExt cx="1055119" cy="1055119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bg1">
                    <a:lumMod val="6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1BA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KSO_Shape"/>
            <p:cNvSpPr/>
            <p:nvPr/>
          </p:nvSpPr>
          <p:spPr bwMode="auto">
            <a:xfrm>
              <a:off x="7439300" y="1091884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2.96296E-6 L -0.38932 2.96296E-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66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2.08333E-6 -4.07407E-6 L -0.38932 -4.07407E-6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66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08333E-6 -1.11111E-6 L -0.38932 -1.11111E-6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66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5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6 1.85185E-6 L -0.38932 1.85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466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6502400" cy="6858000"/>
            <a:chOff x="0" y="0"/>
            <a:chExt cx="6502400" cy="6858000"/>
          </a:xfrm>
        </p:grpSpPr>
        <p:sp>
          <p:nvSpPr>
            <p:cNvPr id="2" name="矩形 1"/>
            <p:cNvSpPr/>
            <p:nvPr/>
          </p:nvSpPr>
          <p:spPr>
            <a:xfrm>
              <a:off x="0" y="0"/>
              <a:ext cx="6492240" cy="6858000"/>
            </a:xfrm>
            <a:custGeom>
              <a:avLst/>
              <a:gdLst>
                <a:gd name="connsiteX0" fmla="*/ 0 w 6451600"/>
                <a:gd name="connsiteY0" fmla="*/ 0 h 6858000"/>
                <a:gd name="connsiteX1" fmla="*/ 6451600 w 6451600"/>
                <a:gd name="connsiteY1" fmla="*/ 0 h 6858000"/>
                <a:gd name="connsiteX2" fmla="*/ 6451600 w 6451600"/>
                <a:gd name="connsiteY2" fmla="*/ 6858000 h 6858000"/>
                <a:gd name="connsiteX3" fmla="*/ 0 w 6451600"/>
                <a:gd name="connsiteY3" fmla="*/ 6858000 h 6858000"/>
                <a:gd name="connsiteX4" fmla="*/ 0 w 6451600"/>
                <a:gd name="connsiteY4" fmla="*/ 0 h 6858000"/>
                <a:gd name="connsiteX0-1" fmla="*/ 0 w 6451600"/>
                <a:gd name="connsiteY0-2" fmla="*/ 0 h 6858000"/>
                <a:gd name="connsiteX1-3" fmla="*/ 6451600 w 6451600"/>
                <a:gd name="connsiteY1-4" fmla="*/ 0 h 6858000"/>
                <a:gd name="connsiteX2-5" fmla="*/ 5029200 w 6451600"/>
                <a:gd name="connsiteY2-6" fmla="*/ 6858000 h 6858000"/>
                <a:gd name="connsiteX3-7" fmla="*/ 0 w 6451600"/>
                <a:gd name="connsiteY3-8" fmla="*/ 6858000 h 6858000"/>
                <a:gd name="connsiteX4-9" fmla="*/ 0 w 6451600"/>
                <a:gd name="connsiteY4-10" fmla="*/ 0 h 6858000"/>
                <a:gd name="connsiteX0-11" fmla="*/ 0 w 6428963"/>
                <a:gd name="connsiteY0-12" fmla="*/ 0 h 6858000"/>
                <a:gd name="connsiteX1-13" fmla="*/ 6428963 w 6428963"/>
                <a:gd name="connsiteY1-14" fmla="*/ 0 h 6858000"/>
                <a:gd name="connsiteX2-15" fmla="*/ 5029200 w 6428963"/>
                <a:gd name="connsiteY2-16" fmla="*/ 6858000 h 6858000"/>
                <a:gd name="connsiteX3-17" fmla="*/ 0 w 6428963"/>
                <a:gd name="connsiteY3-18" fmla="*/ 6858000 h 6858000"/>
                <a:gd name="connsiteX4-19" fmla="*/ 0 w 6428963"/>
                <a:gd name="connsiteY4-20" fmla="*/ 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428963" h="6858000">
                  <a:moveTo>
                    <a:pt x="0" y="0"/>
                  </a:moveTo>
                  <a:lnTo>
                    <a:pt x="6428963" y="0"/>
                  </a:lnTo>
                  <a:lnTo>
                    <a:pt x="502920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5066000" y="0"/>
              <a:ext cx="1436400" cy="6858000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0" scaled="0"/>
                <a:tileRect/>
              </a:gradFill>
            </a:ln>
            <a:effectLst>
              <a:outerShdw blurRad="127000" dist="63500" dir="10800000" algn="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1693755" y="1978440"/>
            <a:ext cx="2606260" cy="2606260"/>
            <a:chOff x="1693755" y="1978440"/>
            <a:chExt cx="2606260" cy="2606260"/>
          </a:xfrm>
        </p:grpSpPr>
        <p:sp>
          <p:nvSpPr>
            <p:cNvPr id="5" name="椭圆 4"/>
            <p:cNvSpPr/>
            <p:nvPr/>
          </p:nvSpPr>
          <p:spPr>
            <a:xfrm>
              <a:off x="1693755" y="1978440"/>
              <a:ext cx="2606260" cy="26062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 rot="2999996">
              <a:off x="3191187" y="2776793"/>
              <a:ext cx="67030" cy="62230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2970201" y="2395330"/>
              <a:ext cx="53367" cy="88624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7943140" y="1200980"/>
            <a:ext cx="1842171" cy="317009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0" dirty="0" smtClean="0">
                <a:solidFill>
                  <a:srgbClr val="34618A"/>
                </a:solidFill>
                <a:latin typeface="Broadway" panose="04040905080B02020502" pitchFamily="82" charset="0"/>
              </a:rPr>
              <a:t>3</a:t>
            </a:r>
            <a:endParaRPr lang="zh-CN" altLang="en-US" sz="20000" dirty="0">
              <a:solidFill>
                <a:srgbClr val="34618A"/>
              </a:solidFill>
              <a:latin typeface="Broadway" panose="04040905080B02020502" pitchFamily="82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52689" y="3763831"/>
            <a:ext cx="3823074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</a:t>
            </a:r>
            <a:endParaRPr lang="zh-CN" altLang="en-US" sz="1200" dirty="0"/>
          </a:p>
        </p:txBody>
      </p:sp>
      <p:sp>
        <p:nvSpPr>
          <p:cNvPr id="21" name="KSO_Shape"/>
          <p:cNvSpPr/>
          <p:nvPr/>
        </p:nvSpPr>
        <p:spPr bwMode="auto">
          <a:xfrm>
            <a:off x="3475913" y="120098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KSO_Shape"/>
          <p:cNvSpPr/>
          <p:nvPr/>
        </p:nvSpPr>
        <p:spPr bwMode="auto">
          <a:xfrm>
            <a:off x="1475016" y="408167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401582" y="3992600"/>
            <a:ext cx="1227639" cy="1227639"/>
            <a:chOff x="5863289" y="4794170"/>
            <a:chExt cx="1227639" cy="1227639"/>
          </a:xfrm>
        </p:grpSpPr>
        <p:sp>
          <p:nvSpPr>
            <p:cNvPr id="24" name="椭圆 23"/>
            <p:cNvSpPr/>
            <p:nvPr/>
          </p:nvSpPr>
          <p:spPr>
            <a:xfrm>
              <a:off x="5863289" y="4794170"/>
              <a:ext cx="1227639" cy="12276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 rot="3180000">
              <a:off x="6347341" y="5332864"/>
              <a:ext cx="31573" cy="293125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6464539" y="4990540"/>
              <a:ext cx="25138" cy="41745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1" grpId="0" animBg="1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组合 56"/>
          <p:cNvGrpSpPr/>
          <p:nvPr/>
        </p:nvGrpSpPr>
        <p:grpSpPr>
          <a:xfrm>
            <a:off x="1633975" y="2294808"/>
            <a:ext cx="2452319" cy="2436271"/>
            <a:chOff x="1633975" y="2294808"/>
            <a:chExt cx="2452319" cy="2436271"/>
          </a:xfrm>
        </p:grpSpPr>
        <p:sp>
          <p:nvSpPr>
            <p:cNvPr id="9" name="椭圆 8"/>
            <p:cNvSpPr/>
            <p:nvPr/>
          </p:nvSpPr>
          <p:spPr>
            <a:xfrm>
              <a:off x="1681459" y="2421212"/>
              <a:ext cx="2309867" cy="2309867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1776427" y="2294808"/>
              <a:ext cx="2309867" cy="2309867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1728943" y="2381090"/>
              <a:ext cx="2309867" cy="2309867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1633975" y="2334930"/>
              <a:ext cx="2309867" cy="2309867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472387" y="2103804"/>
            <a:ext cx="728013" cy="728013"/>
            <a:chOff x="2472387" y="2103804"/>
            <a:chExt cx="728013" cy="728013"/>
          </a:xfrm>
        </p:grpSpPr>
        <p:sp>
          <p:nvSpPr>
            <p:cNvPr id="8" name="椭圆 7"/>
            <p:cNvSpPr/>
            <p:nvPr/>
          </p:nvSpPr>
          <p:spPr>
            <a:xfrm>
              <a:off x="2472387" y="2103804"/>
              <a:ext cx="728013" cy="72801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542172" y="2161584"/>
              <a:ext cx="612452" cy="612452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496396" y="2283144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TEXT</a:t>
              </a:r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568134" y="3212141"/>
            <a:ext cx="728013" cy="728013"/>
            <a:chOff x="3568134" y="3212141"/>
            <a:chExt cx="728013" cy="728013"/>
          </a:xfrm>
        </p:grpSpPr>
        <p:sp>
          <p:nvSpPr>
            <p:cNvPr id="10" name="椭圆 9"/>
            <p:cNvSpPr/>
            <p:nvPr/>
          </p:nvSpPr>
          <p:spPr>
            <a:xfrm>
              <a:off x="3568134" y="3212141"/>
              <a:ext cx="728013" cy="72801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625914" y="3269921"/>
              <a:ext cx="612452" cy="612452"/>
            </a:xfrm>
            <a:prstGeom prst="ellipse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592143" y="3391481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TEXT</a:t>
              </a:r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2472387" y="4320478"/>
            <a:ext cx="728013" cy="728013"/>
            <a:chOff x="2472387" y="4320478"/>
            <a:chExt cx="728013" cy="728013"/>
          </a:xfrm>
        </p:grpSpPr>
        <p:sp>
          <p:nvSpPr>
            <p:cNvPr id="11" name="椭圆 10"/>
            <p:cNvSpPr/>
            <p:nvPr/>
          </p:nvSpPr>
          <p:spPr>
            <a:xfrm>
              <a:off x="2472387" y="4320478"/>
              <a:ext cx="728013" cy="72801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2530167" y="4378258"/>
              <a:ext cx="612452" cy="612452"/>
            </a:xfrm>
            <a:prstGeom prst="ellipse">
              <a:avLst/>
            </a:prstGeom>
            <a:solidFill>
              <a:srgbClr val="FEC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496396" y="4499818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TEXT</a:t>
              </a:r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1412421" y="3212140"/>
            <a:ext cx="728013" cy="728013"/>
            <a:chOff x="1412421" y="3212140"/>
            <a:chExt cx="728013" cy="728013"/>
          </a:xfrm>
        </p:grpSpPr>
        <p:sp>
          <p:nvSpPr>
            <p:cNvPr id="12" name="椭圆 11"/>
            <p:cNvSpPr/>
            <p:nvPr/>
          </p:nvSpPr>
          <p:spPr>
            <a:xfrm>
              <a:off x="1412421" y="3212140"/>
              <a:ext cx="728013" cy="72801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1470201" y="3269920"/>
              <a:ext cx="612452" cy="612452"/>
            </a:xfrm>
            <a:prstGeom prst="ellipse">
              <a:avLst/>
            </a:prstGeom>
            <a:solidFill>
              <a:srgbClr val="1BA7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436430" y="3391480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Britannic Bold" panose="020B0903060703020204" pitchFamily="34" charset="0"/>
                </a:rPr>
                <a:t>TEXT</a:t>
              </a:r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227630" y="3095798"/>
            <a:ext cx="12827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SOME </a:t>
            </a:r>
            <a:endParaRPr lang="en-US" altLang="zh-CN" sz="2000" dirty="0" smtClean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  <a:p>
            <a:pPr algn="ctr"/>
            <a:r>
              <a:rPr lang="en-US" altLang="zh-CN" sz="2000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rPr>
              <a:t>PROBLEM</a:t>
            </a:r>
            <a:endParaRPr lang="zh-CN" altLang="en-US" sz="2000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109451" y="2890151"/>
            <a:ext cx="684151" cy="603132"/>
            <a:chOff x="5189505" y="2933482"/>
            <a:chExt cx="684151" cy="603132"/>
          </a:xfrm>
        </p:grpSpPr>
        <p:sp>
          <p:nvSpPr>
            <p:cNvPr id="27" name="圆角矩形 26"/>
            <p:cNvSpPr/>
            <p:nvPr/>
          </p:nvSpPr>
          <p:spPr>
            <a:xfrm>
              <a:off x="5189505" y="2933482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KSO_Shape"/>
            <p:cNvSpPr/>
            <p:nvPr/>
          </p:nvSpPr>
          <p:spPr>
            <a:xfrm>
              <a:off x="5391749" y="3013534"/>
              <a:ext cx="279662" cy="44041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109451" y="3823500"/>
            <a:ext cx="684151" cy="603132"/>
            <a:chOff x="5189505" y="3866831"/>
            <a:chExt cx="684151" cy="603132"/>
          </a:xfrm>
        </p:grpSpPr>
        <p:sp>
          <p:nvSpPr>
            <p:cNvPr id="30" name="圆角矩形 29"/>
            <p:cNvSpPr/>
            <p:nvPr/>
          </p:nvSpPr>
          <p:spPr>
            <a:xfrm>
              <a:off x="5189505" y="3866831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KSO_Shape"/>
            <p:cNvSpPr/>
            <p:nvPr/>
          </p:nvSpPr>
          <p:spPr>
            <a:xfrm>
              <a:off x="5470488" y="3934253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rgbClr val="1BA79E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109451" y="1956802"/>
            <a:ext cx="684151" cy="603132"/>
            <a:chOff x="5189505" y="2000133"/>
            <a:chExt cx="684151" cy="603132"/>
          </a:xfrm>
        </p:grpSpPr>
        <p:sp>
          <p:nvSpPr>
            <p:cNvPr id="33" name="圆角矩形 32"/>
            <p:cNvSpPr/>
            <p:nvPr/>
          </p:nvSpPr>
          <p:spPr>
            <a:xfrm>
              <a:off x="5189505" y="2000133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KSO_Shape"/>
            <p:cNvSpPr/>
            <p:nvPr/>
          </p:nvSpPr>
          <p:spPr>
            <a:xfrm>
              <a:off x="5459468" y="2062933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rgbClr val="FEC947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109451" y="4756849"/>
            <a:ext cx="684151" cy="603132"/>
            <a:chOff x="5189505" y="4800180"/>
            <a:chExt cx="684151" cy="603132"/>
          </a:xfrm>
        </p:grpSpPr>
        <p:sp>
          <p:nvSpPr>
            <p:cNvPr id="36" name="圆角矩形 35"/>
            <p:cNvSpPr/>
            <p:nvPr/>
          </p:nvSpPr>
          <p:spPr>
            <a:xfrm>
              <a:off x="5189505" y="4800180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KSO_Shape"/>
            <p:cNvSpPr/>
            <p:nvPr/>
          </p:nvSpPr>
          <p:spPr bwMode="auto">
            <a:xfrm>
              <a:off x="5306781" y="4872749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rgbClr val="00AAF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964955" y="1934624"/>
            <a:ext cx="4387978" cy="701546"/>
            <a:chOff x="6032372" y="2059096"/>
            <a:chExt cx="4387978" cy="701546"/>
          </a:xfrm>
        </p:grpSpPr>
        <p:sp>
          <p:nvSpPr>
            <p:cNvPr id="39" name="文本框 38"/>
            <p:cNvSpPr txBox="1"/>
            <p:nvPr/>
          </p:nvSpPr>
          <p:spPr>
            <a:xfrm>
              <a:off x="6032372" y="2360532"/>
              <a:ext cx="43879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6032372" y="2059096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964955" y="2858963"/>
            <a:ext cx="4387978" cy="701546"/>
            <a:chOff x="6032372" y="2059096"/>
            <a:chExt cx="4387978" cy="701546"/>
          </a:xfrm>
        </p:grpSpPr>
        <p:sp>
          <p:nvSpPr>
            <p:cNvPr id="42" name="文本框 41"/>
            <p:cNvSpPr txBox="1"/>
            <p:nvPr/>
          </p:nvSpPr>
          <p:spPr>
            <a:xfrm>
              <a:off x="6032372" y="2360532"/>
              <a:ext cx="43879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6032372" y="2059096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964955" y="3783302"/>
            <a:ext cx="4387978" cy="701546"/>
            <a:chOff x="6032372" y="2059096"/>
            <a:chExt cx="4387978" cy="701546"/>
          </a:xfrm>
        </p:grpSpPr>
        <p:sp>
          <p:nvSpPr>
            <p:cNvPr id="45" name="文本框 44"/>
            <p:cNvSpPr txBox="1"/>
            <p:nvPr/>
          </p:nvSpPr>
          <p:spPr>
            <a:xfrm>
              <a:off x="6032372" y="2360532"/>
              <a:ext cx="43879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032372" y="2059096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1BA79E"/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964955" y="4707642"/>
            <a:ext cx="4387978" cy="701546"/>
            <a:chOff x="6032372" y="2059096"/>
            <a:chExt cx="4387978" cy="701546"/>
          </a:xfrm>
        </p:grpSpPr>
        <p:sp>
          <p:nvSpPr>
            <p:cNvPr id="48" name="文本框 47"/>
            <p:cNvSpPr txBox="1"/>
            <p:nvPr/>
          </p:nvSpPr>
          <p:spPr>
            <a:xfrm>
              <a:off x="6032372" y="2360532"/>
              <a:ext cx="43879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032372" y="2059096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00AAF3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00AAF3"/>
                </a:solidFill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1" name="椭圆形标注 50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584655" y="471974"/>
              <a:ext cx="71686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03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文本框 55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问题不足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5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/>
          <p:bldP spid="56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731795" y="2218692"/>
            <a:ext cx="2210359" cy="3679187"/>
            <a:chOff x="1731795" y="2218692"/>
            <a:chExt cx="2210359" cy="3679187"/>
          </a:xfrm>
        </p:grpSpPr>
        <p:sp>
          <p:nvSpPr>
            <p:cNvPr id="42" name="圆角矩形 41"/>
            <p:cNvSpPr/>
            <p:nvPr/>
          </p:nvSpPr>
          <p:spPr>
            <a:xfrm>
              <a:off x="1731795" y="2218692"/>
              <a:ext cx="2210359" cy="3679187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1954315" y="3134823"/>
              <a:ext cx="176531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2003251" y="2690400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856104" y="2218692"/>
            <a:ext cx="2210359" cy="3679187"/>
            <a:chOff x="4856104" y="2218692"/>
            <a:chExt cx="2210359" cy="3679187"/>
          </a:xfrm>
        </p:grpSpPr>
        <p:sp>
          <p:nvSpPr>
            <p:cNvPr id="48" name="圆角矩形 47"/>
            <p:cNvSpPr/>
            <p:nvPr/>
          </p:nvSpPr>
          <p:spPr>
            <a:xfrm>
              <a:off x="4856104" y="2218692"/>
              <a:ext cx="2210359" cy="3679187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5078625" y="3134823"/>
              <a:ext cx="176531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5127561" y="2690400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914809" y="2218692"/>
            <a:ext cx="2210359" cy="3679187"/>
            <a:chOff x="7914809" y="2218692"/>
            <a:chExt cx="2210359" cy="3679187"/>
          </a:xfrm>
        </p:grpSpPr>
        <p:sp>
          <p:nvSpPr>
            <p:cNvPr id="52" name="圆角矩形 51"/>
            <p:cNvSpPr/>
            <p:nvPr/>
          </p:nvSpPr>
          <p:spPr>
            <a:xfrm>
              <a:off x="7914809" y="2218692"/>
              <a:ext cx="2210359" cy="3679187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137330" y="3134823"/>
              <a:ext cx="176531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8186266" y="2690400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00AAF3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00AAF3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457038" y="1777269"/>
            <a:ext cx="759874" cy="759874"/>
            <a:chOff x="2457038" y="1777269"/>
            <a:chExt cx="759874" cy="759874"/>
          </a:xfrm>
        </p:grpSpPr>
        <p:sp>
          <p:nvSpPr>
            <p:cNvPr id="33" name="椭圆 32"/>
            <p:cNvSpPr/>
            <p:nvPr/>
          </p:nvSpPr>
          <p:spPr>
            <a:xfrm>
              <a:off x="2457038" y="1777269"/>
              <a:ext cx="759874" cy="75987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KSO_Shape"/>
            <p:cNvSpPr/>
            <p:nvPr/>
          </p:nvSpPr>
          <p:spPr>
            <a:xfrm>
              <a:off x="2751497" y="1934011"/>
              <a:ext cx="170957" cy="557467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rgbClr val="FEC947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5" name="燕尾形 54"/>
          <p:cNvSpPr/>
          <p:nvPr/>
        </p:nvSpPr>
        <p:spPr>
          <a:xfrm>
            <a:off x="4107873" y="3657600"/>
            <a:ext cx="563880" cy="563880"/>
          </a:xfrm>
          <a:prstGeom prst="chevron">
            <a:avLst/>
          </a:prstGeom>
          <a:gradFill flip="none" rotWithShape="1">
            <a:gsLst>
              <a:gs pos="0">
                <a:schemeClr val="accent3">
                  <a:lumMod val="7000"/>
                  <a:lumOff val="93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762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燕尾形 55"/>
          <p:cNvSpPr/>
          <p:nvPr/>
        </p:nvSpPr>
        <p:spPr>
          <a:xfrm>
            <a:off x="7182147" y="3657600"/>
            <a:ext cx="563880" cy="563880"/>
          </a:xfrm>
          <a:prstGeom prst="chevron">
            <a:avLst/>
          </a:prstGeom>
          <a:gradFill flip="none" rotWithShape="1">
            <a:gsLst>
              <a:gs pos="0">
                <a:schemeClr val="accent3">
                  <a:lumMod val="7000"/>
                  <a:lumOff val="93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762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581347" y="1777269"/>
            <a:ext cx="759874" cy="759874"/>
            <a:chOff x="5581347" y="1777269"/>
            <a:chExt cx="759874" cy="759874"/>
          </a:xfrm>
        </p:grpSpPr>
        <p:sp>
          <p:nvSpPr>
            <p:cNvPr id="49" name="椭圆 48"/>
            <p:cNvSpPr/>
            <p:nvPr/>
          </p:nvSpPr>
          <p:spPr>
            <a:xfrm>
              <a:off x="5581347" y="1777269"/>
              <a:ext cx="759874" cy="75987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7" name="KSO_Shape"/>
            <p:cNvSpPr/>
            <p:nvPr/>
          </p:nvSpPr>
          <p:spPr>
            <a:xfrm>
              <a:off x="5821452" y="1934011"/>
              <a:ext cx="279662" cy="44041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640052" y="1777269"/>
            <a:ext cx="759874" cy="759874"/>
            <a:chOff x="8640052" y="1777269"/>
            <a:chExt cx="759874" cy="759874"/>
          </a:xfrm>
        </p:grpSpPr>
        <p:sp>
          <p:nvSpPr>
            <p:cNvPr id="53" name="椭圆 52"/>
            <p:cNvSpPr/>
            <p:nvPr/>
          </p:nvSpPr>
          <p:spPr>
            <a:xfrm>
              <a:off x="8640052" y="1777269"/>
              <a:ext cx="759874" cy="759874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6" name="KSO_Shape"/>
            <p:cNvSpPr/>
            <p:nvPr/>
          </p:nvSpPr>
          <p:spPr bwMode="auto">
            <a:xfrm>
              <a:off x="8764709" y="1922787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rgbClr val="00AAF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6" name="椭圆形标注 25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584655" y="471974"/>
              <a:ext cx="71686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03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问题不足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40000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accel="40000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3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4000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accel="4000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 animBg="1"/>
          <p:bldP spid="56" grpId="0" animBg="1"/>
          <p:bldP spid="31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000541" y="2018040"/>
            <a:ext cx="1354918" cy="1354918"/>
            <a:chOff x="4841141" y="1630622"/>
            <a:chExt cx="1354918" cy="1354918"/>
          </a:xfrm>
        </p:grpSpPr>
        <p:sp>
          <p:nvSpPr>
            <p:cNvPr id="8" name="椭圆 7"/>
            <p:cNvSpPr/>
            <p:nvPr/>
          </p:nvSpPr>
          <p:spPr>
            <a:xfrm>
              <a:off x="4841141" y="1630622"/>
              <a:ext cx="1354918" cy="135491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2" name="KSO_Shape"/>
            <p:cNvSpPr/>
            <p:nvPr/>
          </p:nvSpPr>
          <p:spPr bwMode="auto">
            <a:xfrm>
              <a:off x="5037404" y="1826082"/>
              <a:ext cx="962391" cy="963998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019097" y="4180380"/>
            <a:ext cx="1347708" cy="1347708"/>
            <a:chOff x="4652087" y="3280742"/>
            <a:chExt cx="1347708" cy="1347708"/>
          </a:xfrm>
        </p:grpSpPr>
        <p:sp>
          <p:nvSpPr>
            <p:cNvPr id="11" name="椭圆 10"/>
            <p:cNvSpPr/>
            <p:nvPr/>
          </p:nvSpPr>
          <p:spPr>
            <a:xfrm>
              <a:off x="4652087" y="3280742"/>
              <a:ext cx="1347708" cy="134770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" name="KSO_Shape"/>
            <p:cNvSpPr/>
            <p:nvPr/>
          </p:nvSpPr>
          <p:spPr bwMode="auto">
            <a:xfrm>
              <a:off x="4791210" y="3418972"/>
              <a:ext cx="1069463" cy="1071249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rgbClr val="FEC947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752298" y="3216382"/>
            <a:ext cx="1812118" cy="1812118"/>
            <a:chOff x="1477632" y="2816332"/>
            <a:chExt cx="1812118" cy="1812118"/>
          </a:xfrm>
        </p:grpSpPr>
        <p:sp>
          <p:nvSpPr>
            <p:cNvPr id="9" name="椭圆 8"/>
            <p:cNvSpPr/>
            <p:nvPr/>
          </p:nvSpPr>
          <p:spPr>
            <a:xfrm>
              <a:off x="1477632" y="2816332"/>
              <a:ext cx="1812118" cy="181211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KSO_Shape"/>
            <p:cNvSpPr/>
            <p:nvPr/>
          </p:nvSpPr>
          <p:spPr bwMode="auto">
            <a:xfrm>
              <a:off x="1725875" y="3063476"/>
              <a:ext cx="1315633" cy="1317830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rgbClr val="00AAF3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124579" y="4318610"/>
            <a:ext cx="1347708" cy="1347708"/>
            <a:chOff x="264961" y="1826082"/>
            <a:chExt cx="1347708" cy="1347708"/>
          </a:xfrm>
        </p:grpSpPr>
        <p:sp>
          <p:nvSpPr>
            <p:cNvPr id="10" name="椭圆 9"/>
            <p:cNvSpPr/>
            <p:nvPr/>
          </p:nvSpPr>
          <p:spPr>
            <a:xfrm>
              <a:off x="264961" y="1826082"/>
              <a:ext cx="1347708" cy="134770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5" name="KSO_Shape"/>
            <p:cNvSpPr/>
            <p:nvPr/>
          </p:nvSpPr>
          <p:spPr bwMode="auto">
            <a:xfrm>
              <a:off x="464359" y="2021542"/>
              <a:ext cx="962391" cy="963998"/>
            </a:xfrm>
            <a:custGeom>
              <a:avLst/>
              <a:gdLst>
                <a:gd name="T0" fmla="*/ 2147483646 w 4408"/>
                <a:gd name="T1" fmla="*/ 2147483646 h 4408"/>
                <a:gd name="T2" fmla="*/ 2147483646 w 4408"/>
                <a:gd name="T3" fmla="*/ 2147483646 h 4408"/>
                <a:gd name="T4" fmla="*/ 2147483646 w 4408"/>
                <a:gd name="T5" fmla="*/ 2147483646 h 4408"/>
                <a:gd name="T6" fmla="*/ 2147483646 w 4408"/>
                <a:gd name="T7" fmla="*/ 2147483646 h 4408"/>
                <a:gd name="T8" fmla="*/ 2147483646 w 4408"/>
                <a:gd name="T9" fmla="*/ 2147483646 h 4408"/>
                <a:gd name="T10" fmla="*/ 2147483646 w 4408"/>
                <a:gd name="T11" fmla="*/ 2147483646 h 4408"/>
                <a:gd name="T12" fmla="*/ 2147483646 w 4408"/>
                <a:gd name="T13" fmla="*/ 2147483646 h 4408"/>
                <a:gd name="T14" fmla="*/ 2147483646 w 4408"/>
                <a:gd name="T15" fmla="*/ 2147483646 h 4408"/>
                <a:gd name="T16" fmla="*/ 2147483646 w 4408"/>
                <a:gd name="T17" fmla="*/ 2147483646 h 4408"/>
                <a:gd name="T18" fmla="*/ 2147483646 w 4408"/>
                <a:gd name="T19" fmla="*/ 2147483646 h 4408"/>
                <a:gd name="T20" fmla="*/ 2147483646 w 4408"/>
                <a:gd name="T21" fmla="*/ 564979005 h 4408"/>
                <a:gd name="T22" fmla="*/ 2147483646 w 4408"/>
                <a:gd name="T23" fmla="*/ 2147483646 h 4408"/>
                <a:gd name="T24" fmla="*/ 2147483646 w 4408"/>
                <a:gd name="T25" fmla="*/ 2147483646 h 4408"/>
                <a:gd name="T26" fmla="*/ 2147483646 w 4408"/>
                <a:gd name="T27" fmla="*/ 2147483646 h 4408"/>
                <a:gd name="T28" fmla="*/ 2147483646 w 4408"/>
                <a:gd name="T29" fmla="*/ 2147483646 h 4408"/>
                <a:gd name="T30" fmla="*/ 2147483646 w 4408"/>
                <a:gd name="T31" fmla="*/ 2147483646 h 4408"/>
                <a:gd name="T32" fmla="*/ 2147483646 w 4408"/>
                <a:gd name="T33" fmla="*/ 2147483646 h 4408"/>
                <a:gd name="T34" fmla="*/ 2147483646 w 4408"/>
                <a:gd name="T35" fmla="*/ 2147483646 h 4408"/>
                <a:gd name="T36" fmla="*/ 2147483646 w 4408"/>
                <a:gd name="T37" fmla="*/ 2147483646 h 4408"/>
                <a:gd name="T38" fmla="*/ 2147483646 w 4408"/>
                <a:gd name="T39" fmla="*/ 2147483646 h 4408"/>
                <a:gd name="T40" fmla="*/ 2147483646 w 4408"/>
                <a:gd name="T41" fmla="*/ 2147483646 h 4408"/>
                <a:gd name="T42" fmla="*/ 2147483646 w 4408"/>
                <a:gd name="T43" fmla="*/ 2147483646 h 4408"/>
                <a:gd name="T44" fmla="*/ 642768528 w 4408"/>
                <a:gd name="T45" fmla="*/ 2147483646 h 4408"/>
                <a:gd name="T46" fmla="*/ 2147483646 w 4408"/>
                <a:gd name="T47" fmla="*/ 2147483646 h 4408"/>
                <a:gd name="T48" fmla="*/ 2147483646 w 4408"/>
                <a:gd name="T49" fmla="*/ 2147483646 h 4408"/>
                <a:gd name="T50" fmla="*/ 2147483646 w 4408"/>
                <a:gd name="T51" fmla="*/ 2147483646 h 4408"/>
                <a:gd name="T52" fmla="*/ 2147483646 w 4408"/>
                <a:gd name="T53" fmla="*/ 2147483646 h 4408"/>
                <a:gd name="T54" fmla="*/ 2147483646 w 4408"/>
                <a:gd name="T55" fmla="*/ 2147483646 h 4408"/>
                <a:gd name="T56" fmla="*/ 2147483646 w 4408"/>
                <a:gd name="T57" fmla="*/ 2147483646 h 4408"/>
                <a:gd name="T58" fmla="*/ 2147483646 w 4408"/>
                <a:gd name="T59" fmla="*/ 2147483646 h 4408"/>
                <a:gd name="T60" fmla="*/ 2147483646 w 4408"/>
                <a:gd name="T61" fmla="*/ 2147483646 h 4408"/>
                <a:gd name="T62" fmla="*/ 2147483646 w 4408"/>
                <a:gd name="T63" fmla="*/ 2147483646 h 4408"/>
                <a:gd name="T64" fmla="*/ 2147483646 w 4408"/>
                <a:gd name="T65" fmla="*/ 2147483646 h 4408"/>
                <a:gd name="T66" fmla="*/ 2147483646 w 4408"/>
                <a:gd name="T67" fmla="*/ 2147483646 h 4408"/>
                <a:gd name="T68" fmla="*/ 2147483646 w 4408"/>
                <a:gd name="T69" fmla="*/ 2147483646 h 4408"/>
                <a:gd name="T70" fmla="*/ 2147483646 w 4408"/>
                <a:gd name="T71" fmla="*/ 2147483646 h 4408"/>
                <a:gd name="T72" fmla="*/ 2147483646 w 4408"/>
                <a:gd name="T73" fmla="*/ 2147483646 h 4408"/>
                <a:gd name="T74" fmla="*/ 2147483646 w 4408"/>
                <a:gd name="T75" fmla="*/ 2147483646 h 4408"/>
                <a:gd name="T76" fmla="*/ 2147483646 w 4408"/>
                <a:gd name="T77" fmla="*/ 2147483646 h 4408"/>
                <a:gd name="T78" fmla="*/ 2147483646 w 4408"/>
                <a:gd name="T79" fmla="*/ 2147483646 h 4408"/>
                <a:gd name="T80" fmla="*/ 2147483646 w 4408"/>
                <a:gd name="T81" fmla="*/ 2147483646 h 4408"/>
                <a:gd name="T82" fmla="*/ 2147483646 w 4408"/>
                <a:gd name="T83" fmla="*/ 2147483646 h 4408"/>
                <a:gd name="T84" fmla="*/ 2147483646 w 4408"/>
                <a:gd name="T85" fmla="*/ 2147483646 h 4408"/>
                <a:gd name="T86" fmla="*/ 2147483646 w 4408"/>
                <a:gd name="T87" fmla="*/ 2147483646 h 4408"/>
                <a:gd name="T88" fmla="*/ 2147483646 w 4408"/>
                <a:gd name="T89" fmla="*/ 2147483646 h 4408"/>
                <a:gd name="T90" fmla="*/ 2147483646 w 4408"/>
                <a:gd name="T91" fmla="*/ 2147483646 h 4408"/>
                <a:gd name="T92" fmla="*/ 2147483646 w 4408"/>
                <a:gd name="T93" fmla="*/ 2147483646 h 4408"/>
                <a:gd name="T94" fmla="*/ 2147483646 w 4408"/>
                <a:gd name="T95" fmla="*/ 2147483646 h 4408"/>
                <a:gd name="T96" fmla="*/ 2147483646 w 4408"/>
                <a:gd name="T97" fmla="*/ 2147483646 h 4408"/>
                <a:gd name="T98" fmla="*/ 2147483646 w 4408"/>
                <a:gd name="T99" fmla="*/ 2147483646 h 4408"/>
                <a:gd name="T100" fmla="*/ 2147483646 w 4408"/>
                <a:gd name="T101" fmla="*/ 2147483646 h 4408"/>
                <a:gd name="T102" fmla="*/ 2147483646 w 4408"/>
                <a:gd name="T103" fmla="*/ 2147483646 h 4408"/>
                <a:gd name="T104" fmla="*/ 2147483646 w 4408"/>
                <a:gd name="T105" fmla="*/ 2147483646 h 4408"/>
                <a:gd name="T106" fmla="*/ 2147483646 w 4408"/>
                <a:gd name="T107" fmla="*/ 2147483646 h 4408"/>
                <a:gd name="T108" fmla="*/ 2147483646 w 4408"/>
                <a:gd name="T109" fmla="*/ 2147483646 h 4408"/>
                <a:gd name="T110" fmla="*/ 2147483646 w 4408"/>
                <a:gd name="T111" fmla="*/ 2147483646 h 4408"/>
                <a:gd name="T112" fmla="*/ 2147483646 w 4408"/>
                <a:gd name="T113" fmla="*/ 2147483646 h 4408"/>
                <a:gd name="T114" fmla="*/ 2147483646 w 4408"/>
                <a:gd name="T115" fmla="*/ 2147483646 h 4408"/>
                <a:gd name="T116" fmla="*/ 2147483646 w 4408"/>
                <a:gd name="T117" fmla="*/ 2147483646 h 440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408" h="4408">
                  <a:moveTo>
                    <a:pt x="4239" y="1864"/>
                  </a:moveTo>
                  <a:lnTo>
                    <a:pt x="4036" y="1864"/>
                  </a:lnTo>
                  <a:lnTo>
                    <a:pt x="4018" y="1864"/>
                  </a:lnTo>
                  <a:lnTo>
                    <a:pt x="4001" y="1861"/>
                  </a:lnTo>
                  <a:lnTo>
                    <a:pt x="3983" y="1857"/>
                  </a:lnTo>
                  <a:lnTo>
                    <a:pt x="3966" y="1852"/>
                  </a:lnTo>
                  <a:lnTo>
                    <a:pt x="3949" y="1845"/>
                  </a:lnTo>
                  <a:lnTo>
                    <a:pt x="3933" y="1837"/>
                  </a:lnTo>
                  <a:lnTo>
                    <a:pt x="3916" y="1828"/>
                  </a:lnTo>
                  <a:lnTo>
                    <a:pt x="3901" y="1818"/>
                  </a:lnTo>
                  <a:lnTo>
                    <a:pt x="3887" y="1806"/>
                  </a:lnTo>
                  <a:lnTo>
                    <a:pt x="3873" y="1793"/>
                  </a:lnTo>
                  <a:lnTo>
                    <a:pt x="3861" y="1780"/>
                  </a:lnTo>
                  <a:lnTo>
                    <a:pt x="3848" y="1766"/>
                  </a:lnTo>
                  <a:lnTo>
                    <a:pt x="3838" y="1751"/>
                  </a:lnTo>
                  <a:lnTo>
                    <a:pt x="3829" y="1736"/>
                  </a:lnTo>
                  <a:lnTo>
                    <a:pt x="3822" y="1719"/>
                  </a:lnTo>
                  <a:lnTo>
                    <a:pt x="3816" y="1703"/>
                  </a:lnTo>
                  <a:lnTo>
                    <a:pt x="3699" y="1419"/>
                  </a:lnTo>
                  <a:lnTo>
                    <a:pt x="3691" y="1403"/>
                  </a:lnTo>
                  <a:lnTo>
                    <a:pt x="3685" y="1387"/>
                  </a:lnTo>
                  <a:lnTo>
                    <a:pt x="3680" y="1369"/>
                  </a:lnTo>
                  <a:lnTo>
                    <a:pt x="3677" y="1351"/>
                  </a:lnTo>
                  <a:lnTo>
                    <a:pt x="3675" y="1333"/>
                  </a:lnTo>
                  <a:lnTo>
                    <a:pt x="3675" y="1315"/>
                  </a:lnTo>
                  <a:lnTo>
                    <a:pt x="3675" y="1296"/>
                  </a:lnTo>
                  <a:lnTo>
                    <a:pt x="3678" y="1278"/>
                  </a:lnTo>
                  <a:lnTo>
                    <a:pt x="3681" y="1260"/>
                  </a:lnTo>
                  <a:lnTo>
                    <a:pt x="3685" y="1242"/>
                  </a:lnTo>
                  <a:lnTo>
                    <a:pt x="3691" y="1224"/>
                  </a:lnTo>
                  <a:lnTo>
                    <a:pt x="3698" y="1208"/>
                  </a:lnTo>
                  <a:lnTo>
                    <a:pt x="3706" y="1192"/>
                  </a:lnTo>
                  <a:lnTo>
                    <a:pt x="3717" y="1177"/>
                  </a:lnTo>
                  <a:lnTo>
                    <a:pt x="3727" y="1162"/>
                  </a:lnTo>
                  <a:lnTo>
                    <a:pt x="3739" y="1149"/>
                  </a:lnTo>
                  <a:lnTo>
                    <a:pt x="3883" y="1005"/>
                  </a:lnTo>
                  <a:lnTo>
                    <a:pt x="3895" y="992"/>
                  </a:lnTo>
                  <a:lnTo>
                    <a:pt x="3904" y="979"/>
                  </a:lnTo>
                  <a:lnTo>
                    <a:pt x="3913" y="965"/>
                  </a:lnTo>
                  <a:lnTo>
                    <a:pt x="3920" y="949"/>
                  </a:lnTo>
                  <a:lnTo>
                    <a:pt x="3926" y="933"/>
                  </a:lnTo>
                  <a:lnTo>
                    <a:pt x="3930" y="918"/>
                  </a:lnTo>
                  <a:lnTo>
                    <a:pt x="3932" y="902"/>
                  </a:lnTo>
                  <a:lnTo>
                    <a:pt x="3933" y="886"/>
                  </a:lnTo>
                  <a:lnTo>
                    <a:pt x="3932" y="869"/>
                  </a:lnTo>
                  <a:lnTo>
                    <a:pt x="3930" y="853"/>
                  </a:lnTo>
                  <a:lnTo>
                    <a:pt x="3926" y="837"/>
                  </a:lnTo>
                  <a:lnTo>
                    <a:pt x="3920" y="822"/>
                  </a:lnTo>
                  <a:lnTo>
                    <a:pt x="3913" y="806"/>
                  </a:lnTo>
                  <a:lnTo>
                    <a:pt x="3904" y="792"/>
                  </a:lnTo>
                  <a:lnTo>
                    <a:pt x="3895" y="778"/>
                  </a:lnTo>
                  <a:lnTo>
                    <a:pt x="3883" y="765"/>
                  </a:lnTo>
                  <a:lnTo>
                    <a:pt x="3643" y="525"/>
                  </a:lnTo>
                  <a:lnTo>
                    <a:pt x="3630" y="514"/>
                  </a:lnTo>
                  <a:lnTo>
                    <a:pt x="3616" y="504"/>
                  </a:lnTo>
                  <a:lnTo>
                    <a:pt x="3602" y="495"/>
                  </a:lnTo>
                  <a:lnTo>
                    <a:pt x="3587" y="489"/>
                  </a:lnTo>
                  <a:lnTo>
                    <a:pt x="3572" y="483"/>
                  </a:lnTo>
                  <a:lnTo>
                    <a:pt x="3555" y="479"/>
                  </a:lnTo>
                  <a:lnTo>
                    <a:pt x="3539" y="477"/>
                  </a:lnTo>
                  <a:lnTo>
                    <a:pt x="3523" y="476"/>
                  </a:lnTo>
                  <a:lnTo>
                    <a:pt x="3507" y="477"/>
                  </a:lnTo>
                  <a:lnTo>
                    <a:pt x="3490" y="479"/>
                  </a:lnTo>
                  <a:lnTo>
                    <a:pt x="3474" y="483"/>
                  </a:lnTo>
                  <a:lnTo>
                    <a:pt x="3459" y="489"/>
                  </a:lnTo>
                  <a:lnTo>
                    <a:pt x="3444" y="495"/>
                  </a:lnTo>
                  <a:lnTo>
                    <a:pt x="3430" y="504"/>
                  </a:lnTo>
                  <a:lnTo>
                    <a:pt x="3415" y="514"/>
                  </a:lnTo>
                  <a:lnTo>
                    <a:pt x="3403" y="525"/>
                  </a:lnTo>
                  <a:lnTo>
                    <a:pt x="3259" y="669"/>
                  </a:lnTo>
                  <a:lnTo>
                    <a:pt x="3246" y="682"/>
                  </a:lnTo>
                  <a:lnTo>
                    <a:pt x="3232" y="692"/>
                  </a:lnTo>
                  <a:lnTo>
                    <a:pt x="3217" y="702"/>
                  </a:lnTo>
                  <a:lnTo>
                    <a:pt x="3200" y="710"/>
                  </a:lnTo>
                  <a:lnTo>
                    <a:pt x="3183" y="717"/>
                  </a:lnTo>
                  <a:lnTo>
                    <a:pt x="3166" y="723"/>
                  </a:lnTo>
                  <a:lnTo>
                    <a:pt x="3149" y="727"/>
                  </a:lnTo>
                  <a:lnTo>
                    <a:pt x="3130" y="731"/>
                  </a:lnTo>
                  <a:lnTo>
                    <a:pt x="3112" y="733"/>
                  </a:lnTo>
                  <a:lnTo>
                    <a:pt x="3093" y="733"/>
                  </a:lnTo>
                  <a:lnTo>
                    <a:pt x="3075" y="733"/>
                  </a:lnTo>
                  <a:lnTo>
                    <a:pt x="3056" y="731"/>
                  </a:lnTo>
                  <a:lnTo>
                    <a:pt x="3039" y="728"/>
                  </a:lnTo>
                  <a:lnTo>
                    <a:pt x="3022" y="723"/>
                  </a:lnTo>
                  <a:lnTo>
                    <a:pt x="3005" y="717"/>
                  </a:lnTo>
                  <a:lnTo>
                    <a:pt x="2989" y="710"/>
                  </a:lnTo>
                  <a:lnTo>
                    <a:pt x="2705" y="592"/>
                  </a:lnTo>
                  <a:lnTo>
                    <a:pt x="2689" y="587"/>
                  </a:lnTo>
                  <a:lnTo>
                    <a:pt x="2673" y="579"/>
                  </a:lnTo>
                  <a:lnTo>
                    <a:pt x="2658" y="570"/>
                  </a:lnTo>
                  <a:lnTo>
                    <a:pt x="2642" y="560"/>
                  </a:lnTo>
                  <a:lnTo>
                    <a:pt x="2628" y="549"/>
                  </a:lnTo>
                  <a:lnTo>
                    <a:pt x="2615" y="536"/>
                  </a:lnTo>
                  <a:lnTo>
                    <a:pt x="2603" y="522"/>
                  </a:lnTo>
                  <a:lnTo>
                    <a:pt x="2591" y="507"/>
                  </a:lnTo>
                  <a:lnTo>
                    <a:pt x="2581" y="492"/>
                  </a:lnTo>
                  <a:lnTo>
                    <a:pt x="2571" y="476"/>
                  </a:lnTo>
                  <a:lnTo>
                    <a:pt x="2563" y="460"/>
                  </a:lnTo>
                  <a:lnTo>
                    <a:pt x="2556" y="442"/>
                  </a:lnTo>
                  <a:lnTo>
                    <a:pt x="2551" y="425"/>
                  </a:lnTo>
                  <a:lnTo>
                    <a:pt x="2547" y="408"/>
                  </a:lnTo>
                  <a:lnTo>
                    <a:pt x="2544" y="391"/>
                  </a:lnTo>
                  <a:lnTo>
                    <a:pt x="2543" y="373"/>
                  </a:lnTo>
                  <a:lnTo>
                    <a:pt x="2543" y="169"/>
                  </a:lnTo>
                  <a:lnTo>
                    <a:pt x="2543" y="152"/>
                  </a:lnTo>
                  <a:lnTo>
                    <a:pt x="2540" y="135"/>
                  </a:lnTo>
                  <a:lnTo>
                    <a:pt x="2536" y="119"/>
                  </a:lnTo>
                  <a:lnTo>
                    <a:pt x="2530" y="103"/>
                  </a:lnTo>
                  <a:lnTo>
                    <a:pt x="2523" y="88"/>
                  </a:lnTo>
                  <a:lnTo>
                    <a:pt x="2515" y="75"/>
                  </a:lnTo>
                  <a:lnTo>
                    <a:pt x="2505" y="62"/>
                  </a:lnTo>
                  <a:lnTo>
                    <a:pt x="2493" y="50"/>
                  </a:lnTo>
                  <a:lnTo>
                    <a:pt x="2481" y="39"/>
                  </a:lnTo>
                  <a:lnTo>
                    <a:pt x="2469" y="28"/>
                  </a:lnTo>
                  <a:lnTo>
                    <a:pt x="2455" y="20"/>
                  </a:lnTo>
                  <a:lnTo>
                    <a:pt x="2440" y="13"/>
                  </a:lnTo>
                  <a:lnTo>
                    <a:pt x="2424" y="7"/>
                  </a:lnTo>
                  <a:lnTo>
                    <a:pt x="2408" y="3"/>
                  </a:lnTo>
                  <a:lnTo>
                    <a:pt x="2391" y="1"/>
                  </a:lnTo>
                  <a:lnTo>
                    <a:pt x="2374" y="0"/>
                  </a:lnTo>
                  <a:lnTo>
                    <a:pt x="2035" y="0"/>
                  </a:lnTo>
                  <a:lnTo>
                    <a:pt x="2018" y="1"/>
                  </a:lnTo>
                  <a:lnTo>
                    <a:pt x="2001" y="3"/>
                  </a:lnTo>
                  <a:lnTo>
                    <a:pt x="1985" y="7"/>
                  </a:lnTo>
                  <a:lnTo>
                    <a:pt x="1969" y="13"/>
                  </a:lnTo>
                  <a:lnTo>
                    <a:pt x="1955" y="20"/>
                  </a:lnTo>
                  <a:lnTo>
                    <a:pt x="1941" y="28"/>
                  </a:lnTo>
                  <a:lnTo>
                    <a:pt x="1927" y="39"/>
                  </a:lnTo>
                  <a:lnTo>
                    <a:pt x="1915" y="50"/>
                  </a:lnTo>
                  <a:lnTo>
                    <a:pt x="1904" y="62"/>
                  </a:lnTo>
                  <a:lnTo>
                    <a:pt x="1894" y="75"/>
                  </a:lnTo>
                  <a:lnTo>
                    <a:pt x="1886" y="88"/>
                  </a:lnTo>
                  <a:lnTo>
                    <a:pt x="1879" y="103"/>
                  </a:lnTo>
                  <a:lnTo>
                    <a:pt x="1873" y="119"/>
                  </a:lnTo>
                  <a:lnTo>
                    <a:pt x="1869" y="135"/>
                  </a:lnTo>
                  <a:lnTo>
                    <a:pt x="1867" y="152"/>
                  </a:lnTo>
                  <a:lnTo>
                    <a:pt x="1866" y="169"/>
                  </a:lnTo>
                  <a:lnTo>
                    <a:pt x="1866" y="373"/>
                  </a:lnTo>
                  <a:lnTo>
                    <a:pt x="1864" y="391"/>
                  </a:lnTo>
                  <a:lnTo>
                    <a:pt x="1861" y="408"/>
                  </a:lnTo>
                  <a:lnTo>
                    <a:pt x="1858" y="425"/>
                  </a:lnTo>
                  <a:lnTo>
                    <a:pt x="1852" y="442"/>
                  </a:lnTo>
                  <a:lnTo>
                    <a:pt x="1845" y="460"/>
                  </a:lnTo>
                  <a:lnTo>
                    <a:pt x="1837" y="476"/>
                  </a:lnTo>
                  <a:lnTo>
                    <a:pt x="1828" y="492"/>
                  </a:lnTo>
                  <a:lnTo>
                    <a:pt x="1818" y="507"/>
                  </a:lnTo>
                  <a:lnTo>
                    <a:pt x="1807" y="522"/>
                  </a:lnTo>
                  <a:lnTo>
                    <a:pt x="1793" y="536"/>
                  </a:lnTo>
                  <a:lnTo>
                    <a:pt x="1780" y="549"/>
                  </a:lnTo>
                  <a:lnTo>
                    <a:pt x="1766" y="560"/>
                  </a:lnTo>
                  <a:lnTo>
                    <a:pt x="1751" y="570"/>
                  </a:lnTo>
                  <a:lnTo>
                    <a:pt x="1736" y="579"/>
                  </a:lnTo>
                  <a:lnTo>
                    <a:pt x="1719" y="587"/>
                  </a:lnTo>
                  <a:lnTo>
                    <a:pt x="1703" y="592"/>
                  </a:lnTo>
                  <a:lnTo>
                    <a:pt x="1419" y="710"/>
                  </a:lnTo>
                  <a:lnTo>
                    <a:pt x="1404" y="717"/>
                  </a:lnTo>
                  <a:lnTo>
                    <a:pt x="1387" y="723"/>
                  </a:lnTo>
                  <a:lnTo>
                    <a:pt x="1370" y="728"/>
                  </a:lnTo>
                  <a:lnTo>
                    <a:pt x="1352" y="731"/>
                  </a:lnTo>
                  <a:lnTo>
                    <a:pt x="1334" y="733"/>
                  </a:lnTo>
                  <a:lnTo>
                    <a:pt x="1316" y="733"/>
                  </a:lnTo>
                  <a:lnTo>
                    <a:pt x="1297" y="733"/>
                  </a:lnTo>
                  <a:lnTo>
                    <a:pt x="1278" y="731"/>
                  </a:lnTo>
                  <a:lnTo>
                    <a:pt x="1261" y="727"/>
                  </a:lnTo>
                  <a:lnTo>
                    <a:pt x="1243" y="723"/>
                  </a:lnTo>
                  <a:lnTo>
                    <a:pt x="1225" y="717"/>
                  </a:lnTo>
                  <a:lnTo>
                    <a:pt x="1208" y="710"/>
                  </a:lnTo>
                  <a:lnTo>
                    <a:pt x="1193" y="702"/>
                  </a:lnTo>
                  <a:lnTo>
                    <a:pt x="1178" y="692"/>
                  </a:lnTo>
                  <a:lnTo>
                    <a:pt x="1164" y="682"/>
                  </a:lnTo>
                  <a:lnTo>
                    <a:pt x="1150" y="669"/>
                  </a:lnTo>
                  <a:lnTo>
                    <a:pt x="1005" y="525"/>
                  </a:lnTo>
                  <a:lnTo>
                    <a:pt x="993" y="514"/>
                  </a:lnTo>
                  <a:lnTo>
                    <a:pt x="979" y="504"/>
                  </a:lnTo>
                  <a:lnTo>
                    <a:pt x="965" y="495"/>
                  </a:lnTo>
                  <a:lnTo>
                    <a:pt x="950" y="489"/>
                  </a:lnTo>
                  <a:lnTo>
                    <a:pt x="934" y="483"/>
                  </a:lnTo>
                  <a:lnTo>
                    <a:pt x="918" y="479"/>
                  </a:lnTo>
                  <a:lnTo>
                    <a:pt x="902" y="477"/>
                  </a:lnTo>
                  <a:lnTo>
                    <a:pt x="886" y="476"/>
                  </a:lnTo>
                  <a:lnTo>
                    <a:pt x="869" y="477"/>
                  </a:lnTo>
                  <a:lnTo>
                    <a:pt x="853" y="479"/>
                  </a:lnTo>
                  <a:lnTo>
                    <a:pt x="837" y="483"/>
                  </a:lnTo>
                  <a:lnTo>
                    <a:pt x="822" y="489"/>
                  </a:lnTo>
                  <a:lnTo>
                    <a:pt x="807" y="495"/>
                  </a:lnTo>
                  <a:lnTo>
                    <a:pt x="792" y="504"/>
                  </a:lnTo>
                  <a:lnTo>
                    <a:pt x="779" y="514"/>
                  </a:lnTo>
                  <a:lnTo>
                    <a:pt x="766" y="525"/>
                  </a:lnTo>
                  <a:lnTo>
                    <a:pt x="527" y="765"/>
                  </a:lnTo>
                  <a:lnTo>
                    <a:pt x="514" y="778"/>
                  </a:lnTo>
                  <a:lnTo>
                    <a:pt x="504" y="792"/>
                  </a:lnTo>
                  <a:lnTo>
                    <a:pt x="496" y="806"/>
                  </a:lnTo>
                  <a:lnTo>
                    <a:pt x="489" y="822"/>
                  </a:lnTo>
                  <a:lnTo>
                    <a:pt x="484" y="837"/>
                  </a:lnTo>
                  <a:lnTo>
                    <a:pt x="480" y="853"/>
                  </a:lnTo>
                  <a:lnTo>
                    <a:pt x="477" y="869"/>
                  </a:lnTo>
                  <a:lnTo>
                    <a:pt x="477" y="886"/>
                  </a:lnTo>
                  <a:lnTo>
                    <a:pt x="477" y="902"/>
                  </a:lnTo>
                  <a:lnTo>
                    <a:pt x="480" y="918"/>
                  </a:lnTo>
                  <a:lnTo>
                    <a:pt x="484" y="933"/>
                  </a:lnTo>
                  <a:lnTo>
                    <a:pt x="489" y="949"/>
                  </a:lnTo>
                  <a:lnTo>
                    <a:pt x="496" y="965"/>
                  </a:lnTo>
                  <a:lnTo>
                    <a:pt x="504" y="979"/>
                  </a:lnTo>
                  <a:lnTo>
                    <a:pt x="514" y="992"/>
                  </a:lnTo>
                  <a:lnTo>
                    <a:pt x="527" y="1005"/>
                  </a:lnTo>
                  <a:lnTo>
                    <a:pt x="670" y="1149"/>
                  </a:lnTo>
                  <a:lnTo>
                    <a:pt x="682" y="1162"/>
                  </a:lnTo>
                  <a:lnTo>
                    <a:pt x="693" y="1177"/>
                  </a:lnTo>
                  <a:lnTo>
                    <a:pt x="702" y="1192"/>
                  </a:lnTo>
                  <a:lnTo>
                    <a:pt x="710" y="1208"/>
                  </a:lnTo>
                  <a:lnTo>
                    <a:pt x="717" y="1224"/>
                  </a:lnTo>
                  <a:lnTo>
                    <a:pt x="723" y="1242"/>
                  </a:lnTo>
                  <a:lnTo>
                    <a:pt x="728" y="1260"/>
                  </a:lnTo>
                  <a:lnTo>
                    <a:pt x="732" y="1278"/>
                  </a:lnTo>
                  <a:lnTo>
                    <a:pt x="734" y="1296"/>
                  </a:lnTo>
                  <a:lnTo>
                    <a:pt x="735" y="1315"/>
                  </a:lnTo>
                  <a:lnTo>
                    <a:pt x="734" y="1333"/>
                  </a:lnTo>
                  <a:lnTo>
                    <a:pt x="732" y="1351"/>
                  </a:lnTo>
                  <a:lnTo>
                    <a:pt x="728" y="1369"/>
                  </a:lnTo>
                  <a:lnTo>
                    <a:pt x="723" y="1387"/>
                  </a:lnTo>
                  <a:lnTo>
                    <a:pt x="717" y="1403"/>
                  </a:lnTo>
                  <a:lnTo>
                    <a:pt x="710" y="1419"/>
                  </a:lnTo>
                  <a:lnTo>
                    <a:pt x="594" y="1703"/>
                  </a:lnTo>
                  <a:lnTo>
                    <a:pt x="587" y="1719"/>
                  </a:lnTo>
                  <a:lnTo>
                    <a:pt x="579" y="1736"/>
                  </a:lnTo>
                  <a:lnTo>
                    <a:pt x="570" y="1751"/>
                  </a:lnTo>
                  <a:lnTo>
                    <a:pt x="560" y="1766"/>
                  </a:lnTo>
                  <a:lnTo>
                    <a:pt x="549" y="1780"/>
                  </a:lnTo>
                  <a:lnTo>
                    <a:pt x="536" y="1793"/>
                  </a:lnTo>
                  <a:lnTo>
                    <a:pt x="523" y="1806"/>
                  </a:lnTo>
                  <a:lnTo>
                    <a:pt x="508" y="1818"/>
                  </a:lnTo>
                  <a:lnTo>
                    <a:pt x="493" y="1828"/>
                  </a:lnTo>
                  <a:lnTo>
                    <a:pt x="477" y="1837"/>
                  </a:lnTo>
                  <a:lnTo>
                    <a:pt x="460" y="1845"/>
                  </a:lnTo>
                  <a:lnTo>
                    <a:pt x="443" y="1852"/>
                  </a:lnTo>
                  <a:lnTo>
                    <a:pt x="426" y="1857"/>
                  </a:lnTo>
                  <a:lnTo>
                    <a:pt x="409" y="1861"/>
                  </a:lnTo>
                  <a:lnTo>
                    <a:pt x="391" y="1864"/>
                  </a:lnTo>
                  <a:lnTo>
                    <a:pt x="373" y="1865"/>
                  </a:lnTo>
                  <a:lnTo>
                    <a:pt x="170" y="1864"/>
                  </a:lnTo>
                  <a:lnTo>
                    <a:pt x="152" y="1865"/>
                  </a:lnTo>
                  <a:lnTo>
                    <a:pt x="136" y="1868"/>
                  </a:lnTo>
                  <a:lnTo>
                    <a:pt x="120" y="1873"/>
                  </a:lnTo>
                  <a:lnTo>
                    <a:pt x="104" y="1879"/>
                  </a:lnTo>
                  <a:lnTo>
                    <a:pt x="89" y="1886"/>
                  </a:lnTo>
                  <a:lnTo>
                    <a:pt x="75" y="1894"/>
                  </a:lnTo>
                  <a:lnTo>
                    <a:pt x="62" y="1904"/>
                  </a:lnTo>
                  <a:lnTo>
                    <a:pt x="50" y="1915"/>
                  </a:lnTo>
                  <a:lnTo>
                    <a:pt x="39" y="1926"/>
                  </a:lnTo>
                  <a:lnTo>
                    <a:pt x="30" y="1939"/>
                  </a:lnTo>
                  <a:lnTo>
                    <a:pt x="20" y="1954"/>
                  </a:lnTo>
                  <a:lnTo>
                    <a:pt x="13" y="1969"/>
                  </a:lnTo>
                  <a:lnTo>
                    <a:pt x="8" y="1984"/>
                  </a:lnTo>
                  <a:lnTo>
                    <a:pt x="3" y="2000"/>
                  </a:lnTo>
                  <a:lnTo>
                    <a:pt x="1" y="2018"/>
                  </a:lnTo>
                  <a:lnTo>
                    <a:pt x="0" y="2035"/>
                  </a:lnTo>
                  <a:lnTo>
                    <a:pt x="0" y="2374"/>
                  </a:lnTo>
                  <a:lnTo>
                    <a:pt x="1" y="2391"/>
                  </a:lnTo>
                  <a:lnTo>
                    <a:pt x="3" y="2408"/>
                  </a:lnTo>
                  <a:lnTo>
                    <a:pt x="8" y="2424"/>
                  </a:lnTo>
                  <a:lnTo>
                    <a:pt x="13" y="2440"/>
                  </a:lnTo>
                  <a:lnTo>
                    <a:pt x="20" y="2454"/>
                  </a:lnTo>
                  <a:lnTo>
                    <a:pt x="30" y="2468"/>
                  </a:lnTo>
                  <a:lnTo>
                    <a:pt x="39" y="2481"/>
                  </a:lnTo>
                  <a:lnTo>
                    <a:pt x="50" y="2493"/>
                  </a:lnTo>
                  <a:lnTo>
                    <a:pt x="62" y="2504"/>
                  </a:lnTo>
                  <a:lnTo>
                    <a:pt x="75" y="2515"/>
                  </a:lnTo>
                  <a:lnTo>
                    <a:pt x="89" y="2523"/>
                  </a:lnTo>
                  <a:lnTo>
                    <a:pt x="104" y="2530"/>
                  </a:lnTo>
                  <a:lnTo>
                    <a:pt x="120" y="2536"/>
                  </a:lnTo>
                  <a:lnTo>
                    <a:pt x="136" y="2540"/>
                  </a:lnTo>
                  <a:lnTo>
                    <a:pt x="152" y="2542"/>
                  </a:lnTo>
                  <a:lnTo>
                    <a:pt x="170" y="2543"/>
                  </a:lnTo>
                  <a:lnTo>
                    <a:pt x="373" y="2543"/>
                  </a:lnTo>
                  <a:lnTo>
                    <a:pt x="391" y="2544"/>
                  </a:lnTo>
                  <a:lnTo>
                    <a:pt x="408" y="2547"/>
                  </a:lnTo>
                  <a:lnTo>
                    <a:pt x="426" y="2551"/>
                  </a:lnTo>
                  <a:lnTo>
                    <a:pt x="443" y="2556"/>
                  </a:lnTo>
                  <a:lnTo>
                    <a:pt x="460" y="2563"/>
                  </a:lnTo>
                  <a:lnTo>
                    <a:pt x="477" y="2571"/>
                  </a:lnTo>
                  <a:lnTo>
                    <a:pt x="492" y="2581"/>
                  </a:lnTo>
                  <a:lnTo>
                    <a:pt x="507" y="2591"/>
                  </a:lnTo>
                  <a:lnTo>
                    <a:pt x="523" y="2603"/>
                  </a:lnTo>
                  <a:lnTo>
                    <a:pt x="536" y="2615"/>
                  </a:lnTo>
                  <a:lnTo>
                    <a:pt x="549" y="2628"/>
                  </a:lnTo>
                  <a:lnTo>
                    <a:pt x="560" y="2642"/>
                  </a:lnTo>
                  <a:lnTo>
                    <a:pt x="570" y="2658"/>
                  </a:lnTo>
                  <a:lnTo>
                    <a:pt x="579" y="2673"/>
                  </a:lnTo>
                  <a:lnTo>
                    <a:pt x="586" y="2689"/>
                  </a:lnTo>
                  <a:lnTo>
                    <a:pt x="593" y="2705"/>
                  </a:lnTo>
                  <a:lnTo>
                    <a:pt x="710" y="2989"/>
                  </a:lnTo>
                  <a:lnTo>
                    <a:pt x="717" y="3006"/>
                  </a:lnTo>
                  <a:lnTo>
                    <a:pt x="723" y="3022"/>
                  </a:lnTo>
                  <a:lnTo>
                    <a:pt x="728" y="3039"/>
                  </a:lnTo>
                  <a:lnTo>
                    <a:pt x="732" y="3057"/>
                  </a:lnTo>
                  <a:lnTo>
                    <a:pt x="734" y="3075"/>
                  </a:lnTo>
                  <a:lnTo>
                    <a:pt x="735" y="3094"/>
                  </a:lnTo>
                  <a:lnTo>
                    <a:pt x="734" y="3112"/>
                  </a:lnTo>
                  <a:lnTo>
                    <a:pt x="732" y="3130"/>
                  </a:lnTo>
                  <a:lnTo>
                    <a:pt x="727" y="3149"/>
                  </a:lnTo>
                  <a:lnTo>
                    <a:pt x="723" y="3166"/>
                  </a:lnTo>
                  <a:lnTo>
                    <a:pt x="717" y="3184"/>
                  </a:lnTo>
                  <a:lnTo>
                    <a:pt x="710" y="3200"/>
                  </a:lnTo>
                  <a:lnTo>
                    <a:pt x="702" y="3217"/>
                  </a:lnTo>
                  <a:lnTo>
                    <a:pt x="693" y="3232"/>
                  </a:lnTo>
                  <a:lnTo>
                    <a:pt x="682" y="3246"/>
                  </a:lnTo>
                  <a:lnTo>
                    <a:pt x="670" y="3259"/>
                  </a:lnTo>
                  <a:lnTo>
                    <a:pt x="526" y="3403"/>
                  </a:lnTo>
                  <a:lnTo>
                    <a:pt x="514" y="3415"/>
                  </a:lnTo>
                  <a:lnTo>
                    <a:pt x="504" y="3430"/>
                  </a:lnTo>
                  <a:lnTo>
                    <a:pt x="496" y="3444"/>
                  </a:lnTo>
                  <a:lnTo>
                    <a:pt x="489" y="3459"/>
                  </a:lnTo>
                  <a:lnTo>
                    <a:pt x="483" y="3474"/>
                  </a:lnTo>
                  <a:lnTo>
                    <a:pt x="480" y="3490"/>
                  </a:lnTo>
                  <a:lnTo>
                    <a:pt x="477" y="3507"/>
                  </a:lnTo>
                  <a:lnTo>
                    <a:pt x="477" y="3523"/>
                  </a:lnTo>
                  <a:lnTo>
                    <a:pt x="477" y="3539"/>
                  </a:lnTo>
                  <a:lnTo>
                    <a:pt x="480" y="3555"/>
                  </a:lnTo>
                  <a:lnTo>
                    <a:pt x="483" y="3572"/>
                  </a:lnTo>
                  <a:lnTo>
                    <a:pt x="489" y="3587"/>
                  </a:lnTo>
                  <a:lnTo>
                    <a:pt x="496" y="3602"/>
                  </a:lnTo>
                  <a:lnTo>
                    <a:pt x="504" y="3616"/>
                  </a:lnTo>
                  <a:lnTo>
                    <a:pt x="514" y="3630"/>
                  </a:lnTo>
                  <a:lnTo>
                    <a:pt x="526" y="3643"/>
                  </a:lnTo>
                  <a:lnTo>
                    <a:pt x="766" y="3883"/>
                  </a:lnTo>
                  <a:lnTo>
                    <a:pt x="779" y="3894"/>
                  </a:lnTo>
                  <a:lnTo>
                    <a:pt x="792" y="3904"/>
                  </a:lnTo>
                  <a:lnTo>
                    <a:pt x="807" y="3913"/>
                  </a:lnTo>
                  <a:lnTo>
                    <a:pt x="822" y="3921"/>
                  </a:lnTo>
                  <a:lnTo>
                    <a:pt x="837" y="3926"/>
                  </a:lnTo>
                  <a:lnTo>
                    <a:pt x="853" y="3930"/>
                  </a:lnTo>
                  <a:lnTo>
                    <a:pt x="869" y="3932"/>
                  </a:lnTo>
                  <a:lnTo>
                    <a:pt x="886" y="3933"/>
                  </a:lnTo>
                  <a:lnTo>
                    <a:pt x="902" y="3932"/>
                  </a:lnTo>
                  <a:lnTo>
                    <a:pt x="918" y="3930"/>
                  </a:lnTo>
                  <a:lnTo>
                    <a:pt x="934" y="3926"/>
                  </a:lnTo>
                  <a:lnTo>
                    <a:pt x="950" y="3921"/>
                  </a:lnTo>
                  <a:lnTo>
                    <a:pt x="965" y="3913"/>
                  </a:lnTo>
                  <a:lnTo>
                    <a:pt x="979" y="3904"/>
                  </a:lnTo>
                  <a:lnTo>
                    <a:pt x="993" y="3894"/>
                  </a:lnTo>
                  <a:lnTo>
                    <a:pt x="1005" y="3883"/>
                  </a:lnTo>
                  <a:lnTo>
                    <a:pt x="1150" y="3739"/>
                  </a:lnTo>
                  <a:lnTo>
                    <a:pt x="1163" y="3727"/>
                  </a:lnTo>
                  <a:lnTo>
                    <a:pt x="1177" y="3717"/>
                  </a:lnTo>
                  <a:lnTo>
                    <a:pt x="1192" y="3706"/>
                  </a:lnTo>
                  <a:lnTo>
                    <a:pt x="1208" y="3698"/>
                  </a:lnTo>
                  <a:lnTo>
                    <a:pt x="1225" y="3691"/>
                  </a:lnTo>
                  <a:lnTo>
                    <a:pt x="1243" y="3685"/>
                  </a:lnTo>
                  <a:lnTo>
                    <a:pt x="1260" y="3681"/>
                  </a:lnTo>
                  <a:lnTo>
                    <a:pt x="1278" y="3678"/>
                  </a:lnTo>
                  <a:lnTo>
                    <a:pt x="1296" y="3675"/>
                  </a:lnTo>
                  <a:lnTo>
                    <a:pt x="1315" y="3675"/>
                  </a:lnTo>
                  <a:lnTo>
                    <a:pt x="1333" y="3675"/>
                  </a:lnTo>
                  <a:lnTo>
                    <a:pt x="1351" y="3677"/>
                  </a:lnTo>
                  <a:lnTo>
                    <a:pt x="1370" y="3681"/>
                  </a:lnTo>
                  <a:lnTo>
                    <a:pt x="1387" y="3685"/>
                  </a:lnTo>
                  <a:lnTo>
                    <a:pt x="1403" y="3691"/>
                  </a:lnTo>
                  <a:lnTo>
                    <a:pt x="1419" y="3699"/>
                  </a:lnTo>
                  <a:lnTo>
                    <a:pt x="1703" y="3816"/>
                  </a:lnTo>
                  <a:lnTo>
                    <a:pt x="1719" y="3822"/>
                  </a:lnTo>
                  <a:lnTo>
                    <a:pt x="1736" y="3829"/>
                  </a:lnTo>
                  <a:lnTo>
                    <a:pt x="1751" y="3838"/>
                  </a:lnTo>
                  <a:lnTo>
                    <a:pt x="1766" y="3848"/>
                  </a:lnTo>
                  <a:lnTo>
                    <a:pt x="1780" y="3861"/>
                  </a:lnTo>
                  <a:lnTo>
                    <a:pt x="1793" y="3873"/>
                  </a:lnTo>
                  <a:lnTo>
                    <a:pt x="1807" y="3887"/>
                  </a:lnTo>
                  <a:lnTo>
                    <a:pt x="1818" y="3901"/>
                  </a:lnTo>
                  <a:lnTo>
                    <a:pt x="1828" y="3916"/>
                  </a:lnTo>
                  <a:lnTo>
                    <a:pt x="1837" y="3933"/>
                  </a:lnTo>
                  <a:lnTo>
                    <a:pt x="1845" y="3949"/>
                  </a:lnTo>
                  <a:lnTo>
                    <a:pt x="1852" y="3966"/>
                  </a:lnTo>
                  <a:lnTo>
                    <a:pt x="1858" y="3983"/>
                  </a:lnTo>
                  <a:lnTo>
                    <a:pt x="1861" y="4001"/>
                  </a:lnTo>
                  <a:lnTo>
                    <a:pt x="1864" y="4019"/>
                  </a:lnTo>
                  <a:lnTo>
                    <a:pt x="1866" y="4036"/>
                  </a:lnTo>
                  <a:lnTo>
                    <a:pt x="1866" y="4239"/>
                  </a:lnTo>
                  <a:lnTo>
                    <a:pt x="1867" y="4256"/>
                  </a:lnTo>
                  <a:lnTo>
                    <a:pt x="1869" y="4272"/>
                  </a:lnTo>
                  <a:lnTo>
                    <a:pt x="1873" y="4289"/>
                  </a:lnTo>
                  <a:lnTo>
                    <a:pt x="1879" y="4305"/>
                  </a:lnTo>
                  <a:lnTo>
                    <a:pt x="1886" y="4319"/>
                  </a:lnTo>
                  <a:lnTo>
                    <a:pt x="1894" y="4333"/>
                  </a:lnTo>
                  <a:lnTo>
                    <a:pt x="1904" y="4347"/>
                  </a:lnTo>
                  <a:lnTo>
                    <a:pt x="1915" y="4359"/>
                  </a:lnTo>
                  <a:lnTo>
                    <a:pt x="1927" y="4370"/>
                  </a:lnTo>
                  <a:lnTo>
                    <a:pt x="1941" y="4379"/>
                  </a:lnTo>
                  <a:lnTo>
                    <a:pt x="1954" y="4388"/>
                  </a:lnTo>
                  <a:lnTo>
                    <a:pt x="1969" y="4395"/>
                  </a:lnTo>
                  <a:lnTo>
                    <a:pt x="1984" y="4400"/>
                  </a:lnTo>
                  <a:lnTo>
                    <a:pt x="2000" y="4405"/>
                  </a:lnTo>
                  <a:lnTo>
                    <a:pt x="2018" y="4407"/>
                  </a:lnTo>
                  <a:lnTo>
                    <a:pt x="2035" y="4408"/>
                  </a:lnTo>
                  <a:lnTo>
                    <a:pt x="2374" y="4408"/>
                  </a:lnTo>
                  <a:lnTo>
                    <a:pt x="2391" y="4407"/>
                  </a:lnTo>
                  <a:lnTo>
                    <a:pt x="2408" y="4405"/>
                  </a:lnTo>
                  <a:lnTo>
                    <a:pt x="2424" y="4400"/>
                  </a:lnTo>
                  <a:lnTo>
                    <a:pt x="2440" y="4395"/>
                  </a:lnTo>
                  <a:lnTo>
                    <a:pt x="2455" y="4388"/>
                  </a:lnTo>
                  <a:lnTo>
                    <a:pt x="2469" y="4379"/>
                  </a:lnTo>
                  <a:lnTo>
                    <a:pt x="2481" y="4370"/>
                  </a:lnTo>
                  <a:lnTo>
                    <a:pt x="2493" y="4359"/>
                  </a:lnTo>
                  <a:lnTo>
                    <a:pt x="2505" y="4347"/>
                  </a:lnTo>
                  <a:lnTo>
                    <a:pt x="2515" y="4333"/>
                  </a:lnTo>
                  <a:lnTo>
                    <a:pt x="2523" y="4319"/>
                  </a:lnTo>
                  <a:lnTo>
                    <a:pt x="2530" y="4305"/>
                  </a:lnTo>
                  <a:lnTo>
                    <a:pt x="2536" y="4289"/>
                  </a:lnTo>
                  <a:lnTo>
                    <a:pt x="2540" y="4272"/>
                  </a:lnTo>
                  <a:lnTo>
                    <a:pt x="2543" y="4256"/>
                  </a:lnTo>
                  <a:lnTo>
                    <a:pt x="2543" y="4239"/>
                  </a:lnTo>
                  <a:lnTo>
                    <a:pt x="2543" y="4036"/>
                  </a:lnTo>
                  <a:lnTo>
                    <a:pt x="2544" y="4019"/>
                  </a:lnTo>
                  <a:lnTo>
                    <a:pt x="2547" y="4001"/>
                  </a:lnTo>
                  <a:lnTo>
                    <a:pt x="2551" y="3983"/>
                  </a:lnTo>
                  <a:lnTo>
                    <a:pt x="2556" y="3966"/>
                  </a:lnTo>
                  <a:lnTo>
                    <a:pt x="2563" y="3949"/>
                  </a:lnTo>
                  <a:lnTo>
                    <a:pt x="2571" y="3933"/>
                  </a:lnTo>
                  <a:lnTo>
                    <a:pt x="2581" y="3916"/>
                  </a:lnTo>
                  <a:lnTo>
                    <a:pt x="2591" y="3901"/>
                  </a:lnTo>
                  <a:lnTo>
                    <a:pt x="2603" y="3887"/>
                  </a:lnTo>
                  <a:lnTo>
                    <a:pt x="2615" y="3873"/>
                  </a:lnTo>
                  <a:lnTo>
                    <a:pt x="2628" y="3861"/>
                  </a:lnTo>
                  <a:lnTo>
                    <a:pt x="2642" y="3848"/>
                  </a:lnTo>
                  <a:lnTo>
                    <a:pt x="2658" y="3838"/>
                  </a:lnTo>
                  <a:lnTo>
                    <a:pt x="2673" y="3829"/>
                  </a:lnTo>
                  <a:lnTo>
                    <a:pt x="2689" y="3822"/>
                  </a:lnTo>
                  <a:lnTo>
                    <a:pt x="2705" y="3816"/>
                  </a:lnTo>
                  <a:lnTo>
                    <a:pt x="2989" y="3699"/>
                  </a:lnTo>
                  <a:lnTo>
                    <a:pt x="3006" y="3691"/>
                  </a:lnTo>
                  <a:lnTo>
                    <a:pt x="3022" y="3685"/>
                  </a:lnTo>
                  <a:lnTo>
                    <a:pt x="3039" y="3681"/>
                  </a:lnTo>
                  <a:lnTo>
                    <a:pt x="3057" y="3677"/>
                  </a:lnTo>
                  <a:lnTo>
                    <a:pt x="3076" y="3675"/>
                  </a:lnTo>
                  <a:lnTo>
                    <a:pt x="3094" y="3675"/>
                  </a:lnTo>
                  <a:lnTo>
                    <a:pt x="3112" y="3675"/>
                  </a:lnTo>
                  <a:lnTo>
                    <a:pt x="3130" y="3678"/>
                  </a:lnTo>
                  <a:lnTo>
                    <a:pt x="3149" y="3681"/>
                  </a:lnTo>
                  <a:lnTo>
                    <a:pt x="3167" y="3685"/>
                  </a:lnTo>
                  <a:lnTo>
                    <a:pt x="3184" y="3691"/>
                  </a:lnTo>
                  <a:lnTo>
                    <a:pt x="3201" y="3698"/>
                  </a:lnTo>
                  <a:lnTo>
                    <a:pt x="3217" y="3706"/>
                  </a:lnTo>
                  <a:lnTo>
                    <a:pt x="3232" y="3717"/>
                  </a:lnTo>
                  <a:lnTo>
                    <a:pt x="3246" y="3727"/>
                  </a:lnTo>
                  <a:lnTo>
                    <a:pt x="3259" y="3739"/>
                  </a:lnTo>
                  <a:lnTo>
                    <a:pt x="3403" y="3883"/>
                  </a:lnTo>
                  <a:lnTo>
                    <a:pt x="3415" y="3894"/>
                  </a:lnTo>
                  <a:lnTo>
                    <a:pt x="3430" y="3904"/>
                  </a:lnTo>
                  <a:lnTo>
                    <a:pt x="3444" y="3913"/>
                  </a:lnTo>
                  <a:lnTo>
                    <a:pt x="3459" y="3921"/>
                  </a:lnTo>
                  <a:lnTo>
                    <a:pt x="3474" y="3926"/>
                  </a:lnTo>
                  <a:lnTo>
                    <a:pt x="3490" y="3930"/>
                  </a:lnTo>
                  <a:lnTo>
                    <a:pt x="3507" y="3932"/>
                  </a:lnTo>
                  <a:lnTo>
                    <a:pt x="3523" y="3933"/>
                  </a:lnTo>
                  <a:lnTo>
                    <a:pt x="3539" y="3932"/>
                  </a:lnTo>
                  <a:lnTo>
                    <a:pt x="3555" y="3930"/>
                  </a:lnTo>
                  <a:lnTo>
                    <a:pt x="3572" y="3926"/>
                  </a:lnTo>
                  <a:lnTo>
                    <a:pt x="3587" y="3921"/>
                  </a:lnTo>
                  <a:lnTo>
                    <a:pt x="3602" y="3913"/>
                  </a:lnTo>
                  <a:lnTo>
                    <a:pt x="3616" y="3904"/>
                  </a:lnTo>
                  <a:lnTo>
                    <a:pt x="3630" y="3894"/>
                  </a:lnTo>
                  <a:lnTo>
                    <a:pt x="3643" y="3883"/>
                  </a:lnTo>
                  <a:lnTo>
                    <a:pt x="3883" y="3643"/>
                  </a:lnTo>
                  <a:lnTo>
                    <a:pt x="3895" y="3630"/>
                  </a:lnTo>
                  <a:lnTo>
                    <a:pt x="3904" y="3616"/>
                  </a:lnTo>
                  <a:lnTo>
                    <a:pt x="3913" y="3602"/>
                  </a:lnTo>
                  <a:lnTo>
                    <a:pt x="3920" y="3587"/>
                  </a:lnTo>
                  <a:lnTo>
                    <a:pt x="3926" y="3572"/>
                  </a:lnTo>
                  <a:lnTo>
                    <a:pt x="3930" y="3555"/>
                  </a:lnTo>
                  <a:lnTo>
                    <a:pt x="3932" y="3539"/>
                  </a:lnTo>
                  <a:lnTo>
                    <a:pt x="3933" y="3523"/>
                  </a:lnTo>
                  <a:lnTo>
                    <a:pt x="3932" y="3507"/>
                  </a:lnTo>
                  <a:lnTo>
                    <a:pt x="3930" y="3490"/>
                  </a:lnTo>
                  <a:lnTo>
                    <a:pt x="3926" y="3474"/>
                  </a:lnTo>
                  <a:lnTo>
                    <a:pt x="3920" y="3459"/>
                  </a:lnTo>
                  <a:lnTo>
                    <a:pt x="3913" y="3444"/>
                  </a:lnTo>
                  <a:lnTo>
                    <a:pt x="3904" y="3430"/>
                  </a:lnTo>
                  <a:lnTo>
                    <a:pt x="3895" y="3415"/>
                  </a:lnTo>
                  <a:lnTo>
                    <a:pt x="3883" y="3403"/>
                  </a:lnTo>
                  <a:lnTo>
                    <a:pt x="3739" y="3259"/>
                  </a:lnTo>
                  <a:lnTo>
                    <a:pt x="3727" y="3246"/>
                  </a:lnTo>
                  <a:lnTo>
                    <a:pt x="3717" y="3232"/>
                  </a:lnTo>
                  <a:lnTo>
                    <a:pt x="3706" y="3217"/>
                  </a:lnTo>
                  <a:lnTo>
                    <a:pt x="3698" y="3200"/>
                  </a:lnTo>
                  <a:lnTo>
                    <a:pt x="3691" y="3184"/>
                  </a:lnTo>
                  <a:lnTo>
                    <a:pt x="3685" y="3166"/>
                  </a:lnTo>
                  <a:lnTo>
                    <a:pt x="3681" y="3149"/>
                  </a:lnTo>
                  <a:lnTo>
                    <a:pt x="3678" y="3130"/>
                  </a:lnTo>
                  <a:lnTo>
                    <a:pt x="3675" y="3112"/>
                  </a:lnTo>
                  <a:lnTo>
                    <a:pt x="3675" y="3094"/>
                  </a:lnTo>
                  <a:lnTo>
                    <a:pt x="3675" y="3075"/>
                  </a:lnTo>
                  <a:lnTo>
                    <a:pt x="3677" y="3057"/>
                  </a:lnTo>
                  <a:lnTo>
                    <a:pt x="3680" y="3039"/>
                  </a:lnTo>
                  <a:lnTo>
                    <a:pt x="3685" y="3022"/>
                  </a:lnTo>
                  <a:lnTo>
                    <a:pt x="3691" y="3006"/>
                  </a:lnTo>
                  <a:lnTo>
                    <a:pt x="3699" y="2989"/>
                  </a:lnTo>
                  <a:lnTo>
                    <a:pt x="3816" y="2705"/>
                  </a:lnTo>
                  <a:lnTo>
                    <a:pt x="3822" y="2689"/>
                  </a:lnTo>
                  <a:lnTo>
                    <a:pt x="3829" y="2673"/>
                  </a:lnTo>
                  <a:lnTo>
                    <a:pt x="3838" y="2658"/>
                  </a:lnTo>
                  <a:lnTo>
                    <a:pt x="3848" y="2642"/>
                  </a:lnTo>
                  <a:lnTo>
                    <a:pt x="3861" y="2628"/>
                  </a:lnTo>
                  <a:lnTo>
                    <a:pt x="3873" y="2615"/>
                  </a:lnTo>
                  <a:lnTo>
                    <a:pt x="3887" y="2603"/>
                  </a:lnTo>
                  <a:lnTo>
                    <a:pt x="3901" y="2591"/>
                  </a:lnTo>
                  <a:lnTo>
                    <a:pt x="3916" y="2581"/>
                  </a:lnTo>
                  <a:lnTo>
                    <a:pt x="3933" y="2571"/>
                  </a:lnTo>
                  <a:lnTo>
                    <a:pt x="3949" y="2563"/>
                  </a:lnTo>
                  <a:lnTo>
                    <a:pt x="3966" y="2556"/>
                  </a:lnTo>
                  <a:lnTo>
                    <a:pt x="3983" y="2551"/>
                  </a:lnTo>
                  <a:lnTo>
                    <a:pt x="4001" y="2547"/>
                  </a:lnTo>
                  <a:lnTo>
                    <a:pt x="4018" y="2544"/>
                  </a:lnTo>
                  <a:lnTo>
                    <a:pt x="4036" y="2543"/>
                  </a:lnTo>
                  <a:lnTo>
                    <a:pt x="4239" y="2543"/>
                  </a:lnTo>
                  <a:lnTo>
                    <a:pt x="4256" y="2543"/>
                  </a:lnTo>
                  <a:lnTo>
                    <a:pt x="4273" y="2540"/>
                  </a:lnTo>
                  <a:lnTo>
                    <a:pt x="4290" y="2536"/>
                  </a:lnTo>
                  <a:lnTo>
                    <a:pt x="4305" y="2530"/>
                  </a:lnTo>
                  <a:lnTo>
                    <a:pt x="4320" y="2523"/>
                  </a:lnTo>
                  <a:lnTo>
                    <a:pt x="4333" y="2515"/>
                  </a:lnTo>
                  <a:lnTo>
                    <a:pt x="4346" y="2504"/>
                  </a:lnTo>
                  <a:lnTo>
                    <a:pt x="4359" y="2493"/>
                  </a:lnTo>
                  <a:lnTo>
                    <a:pt x="4370" y="2481"/>
                  </a:lnTo>
                  <a:lnTo>
                    <a:pt x="4380" y="2469"/>
                  </a:lnTo>
                  <a:lnTo>
                    <a:pt x="4388" y="2455"/>
                  </a:lnTo>
                  <a:lnTo>
                    <a:pt x="4395" y="2440"/>
                  </a:lnTo>
                  <a:lnTo>
                    <a:pt x="4401" y="2424"/>
                  </a:lnTo>
                  <a:lnTo>
                    <a:pt x="4405" y="2408"/>
                  </a:lnTo>
                  <a:lnTo>
                    <a:pt x="4407" y="2391"/>
                  </a:lnTo>
                  <a:lnTo>
                    <a:pt x="4408" y="2374"/>
                  </a:lnTo>
                  <a:lnTo>
                    <a:pt x="4408" y="2035"/>
                  </a:lnTo>
                  <a:lnTo>
                    <a:pt x="4407" y="2018"/>
                  </a:lnTo>
                  <a:lnTo>
                    <a:pt x="4405" y="2000"/>
                  </a:lnTo>
                  <a:lnTo>
                    <a:pt x="4401" y="1984"/>
                  </a:lnTo>
                  <a:lnTo>
                    <a:pt x="4395" y="1969"/>
                  </a:lnTo>
                  <a:lnTo>
                    <a:pt x="4388" y="1954"/>
                  </a:lnTo>
                  <a:lnTo>
                    <a:pt x="4380" y="1939"/>
                  </a:lnTo>
                  <a:lnTo>
                    <a:pt x="4370" y="1926"/>
                  </a:lnTo>
                  <a:lnTo>
                    <a:pt x="4359" y="1915"/>
                  </a:lnTo>
                  <a:lnTo>
                    <a:pt x="4346" y="1904"/>
                  </a:lnTo>
                  <a:lnTo>
                    <a:pt x="4333" y="1894"/>
                  </a:lnTo>
                  <a:lnTo>
                    <a:pt x="4320" y="1886"/>
                  </a:lnTo>
                  <a:lnTo>
                    <a:pt x="4305" y="1879"/>
                  </a:lnTo>
                  <a:lnTo>
                    <a:pt x="4290" y="1873"/>
                  </a:lnTo>
                  <a:lnTo>
                    <a:pt x="4273" y="1868"/>
                  </a:lnTo>
                  <a:lnTo>
                    <a:pt x="4256" y="1865"/>
                  </a:lnTo>
                  <a:lnTo>
                    <a:pt x="4239" y="1864"/>
                  </a:lnTo>
                  <a:close/>
                  <a:moveTo>
                    <a:pt x="3052" y="2204"/>
                  </a:moveTo>
                  <a:lnTo>
                    <a:pt x="3052" y="2204"/>
                  </a:lnTo>
                  <a:lnTo>
                    <a:pt x="3051" y="2248"/>
                  </a:lnTo>
                  <a:lnTo>
                    <a:pt x="3048" y="2290"/>
                  </a:lnTo>
                  <a:lnTo>
                    <a:pt x="3043" y="2333"/>
                  </a:lnTo>
                  <a:lnTo>
                    <a:pt x="3035" y="2375"/>
                  </a:lnTo>
                  <a:lnTo>
                    <a:pt x="3026" y="2415"/>
                  </a:lnTo>
                  <a:lnTo>
                    <a:pt x="3015" y="2456"/>
                  </a:lnTo>
                  <a:lnTo>
                    <a:pt x="3002" y="2495"/>
                  </a:lnTo>
                  <a:lnTo>
                    <a:pt x="2986" y="2534"/>
                  </a:lnTo>
                  <a:lnTo>
                    <a:pt x="2969" y="2571"/>
                  </a:lnTo>
                  <a:lnTo>
                    <a:pt x="2950" y="2608"/>
                  </a:lnTo>
                  <a:lnTo>
                    <a:pt x="2929" y="2643"/>
                  </a:lnTo>
                  <a:lnTo>
                    <a:pt x="2908" y="2678"/>
                  </a:lnTo>
                  <a:lnTo>
                    <a:pt x="2884" y="2711"/>
                  </a:lnTo>
                  <a:lnTo>
                    <a:pt x="2858" y="2743"/>
                  </a:lnTo>
                  <a:lnTo>
                    <a:pt x="2832" y="2774"/>
                  </a:lnTo>
                  <a:lnTo>
                    <a:pt x="2805" y="2804"/>
                  </a:lnTo>
                  <a:lnTo>
                    <a:pt x="2775" y="2831"/>
                  </a:lnTo>
                  <a:lnTo>
                    <a:pt x="2744" y="2858"/>
                  </a:lnTo>
                  <a:lnTo>
                    <a:pt x="2712" y="2883"/>
                  </a:lnTo>
                  <a:lnTo>
                    <a:pt x="2679" y="2907"/>
                  </a:lnTo>
                  <a:lnTo>
                    <a:pt x="2644" y="2928"/>
                  </a:lnTo>
                  <a:lnTo>
                    <a:pt x="2609" y="2949"/>
                  </a:lnTo>
                  <a:lnTo>
                    <a:pt x="2572" y="2968"/>
                  </a:lnTo>
                  <a:lnTo>
                    <a:pt x="2535" y="2985"/>
                  </a:lnTo>
                  <a:lnTo>
                    <a:pt x="2496" y="3000"/>
                  </a:lnTo>
                  <a:lnTo>
                    <a:pt x="2457" y="3014"/>
                  </a:lnTo>
                  <a:lnTo>
                    <a:pt x="2416" y="3025"/>
                  </a:lnTo>
                  <a:lnTo>
                    <a:pt x="2376" y="3034"/>
                  </a:lnTo>
                  <a:lnTo>
                    <a:pt x="2334" y="3042"/>
                  </a:lnTo>
                  <a:lnTo>
                    <a:pt x="2292" y="3047"/>
                  </a:lnTo>
                  <a:lnTo>
                    <a:pt x="2249" y="3050"/>
                  </a:lnTo>
                  <a:lnTo>
                    <a:pt x="2205" y="3051"/>
                  </a:lnTo>
                  <a:lnTo>
                    <a:pt x="2162" y="3050"/>
                  </a:lnTo>
                  <a:lnTo>
                    <a:pt x="2118" y="3047"/>
                  </a:lnTo>
                  <a:lnTo>
                    <a:pt x="2075" y="3042"/>
                  </a:lnTo>
                  <a:lnTo>
                    <a:pt x="2034" y="3034"/>
                  </a:lnTo>
                  <a:lnTo>
                    <a:pt x="1993" y="3025"/>
                  </a:lnTo>
                  <a:lnTo>
                    <a:pt x="1953" y="3014"/>
                  </a:lnTo>
                  <a:lnTo>
                    <a:pt x="1913" y="3000"/>
                  </a:lnTo>
                  <a:lnTo>
                    <a:pt x="1875" y="2985"/>
                  </a:lnTo>
                  <a:lnTo>
                    <a:pt x="1837" y="2968"/>
                  </a:lnTo>
                  <a:lnTo>
                    <a:pt x="1801" y="2949"/>
                  </a:lnTo>
                  <a:lnTo>
                    <a:pt x="1765" y="2928"/>
                  </a:lnTo>
                  <a:lnTo>
                    <a:pt x="1731" y="2907"/>
                  </a:lnTo>
                  <a:lnTo>
                    <a:pt x="1697" y="2883"/>
                  </a:lnTo>
                  <a:lnTo>
                    <a:pt x="1666" y="2858"/>
                  </a:lnTo>
                  <a:lnTo>
                    <a:pt x="1635" y="2831"/>
                  </a:lnTo>
                  <a:lnTo>
                    <a:pt x="1605" y="2804"/>
                  </a:lnTo>
                  <a:lnTo>
                    <a:pt x="1577" y="2774"/>
                  </a:lnTo>
                  <a:lnTo>
                    <a:pt x="1551" y="2743"/>
                  </a:lnTo>
                  <a:lnTo>
                    <a:pt x="1526" y="2711"/>
                  </a:lnTo>
                  <a:lnTo>
                    <a:pt x="1501" y="2678"/>
                  </a:lnTo>
                  <a:lnTo>
                    <a:pt x="1480" y="2643"/>
                  </a:lnTo>
                  <a:lnTo>
                    <a:pt x="1460" y="2608"/>
                  </a:lnTo>
                  <a:lnTo>
                    <a:pt x="1441" y="2571"/>
                  </a:lnTo>
                  <a:lnTo>
                    <a:pt x="1423" y="2534"/>
                  </a:lnTo>
                  <a:lnTo>
                    <a:pt x="1408" y="2495"/>
                  </a:lnTo>
                  <a:lnTo>
                    <a:pt x="1395" y="2456"/>
                  </a:lnTo>
                  <a:lnTo>
                    <a:pt x="1384" y="2415"/>
                  </a:lnTo>
                  <a:lnTo>
                    <a:pt x="1375" y="2375"/>
                  </a:lnTo>
                  <a:lnTo>
                    <a:pt x="1366" y="2333"/>
                  </a:lnTo>
                  <a:lnTo>
                    <a:pt x="1361" y="2290"/>
                  </a:lnTo>
                  <a:lnTo>
                    <a:pt x="1358" y="2248"/>
                  </a:lnTo>
                  <a:lnTo>
                    <a:pt x="1357" y="2204"/>
                  </a:lnTo>
                  <a:lnTo>
                    <a:pt x="1358" y="2161"/>
                  </a:lnTo>
                  <a:lnTo>
                    <a:pt x="1361" y="2117"/>
                  </a:lnTo>
                  <a:lnTo>
                    <a:pt x="1366" y="2074"/>
                  </a:lnTo>
                  <a:lnTo>
                    <a:pt x="1375" y="2033"/>
                  </a:lnTo>
                  <a:lnTo>
                    <a:pt x="1384" y="1992"/>
                  </a:lnTo>
                  <a:lnTo>
                    <a:pt x="1395" y="1952"/>
                  </a:lnTo>
                  <a:lnTo>
                    <a:pt x="1408" y="1912"/>
                  </a:lnTo>
                  <a:lnTo>
                    <a:pt x="1423" y="1874"/>
                  </a:lnTo>
                  <a:lnTo>
                    <a:pt x="1441" y="1836"/>
                  </a:lnTo>
                  <a:lnTo>
                    <a:pt x="1460" y="1799"/>
                  </a:lnTo>
                  <a:lnTo>
                    <a:pt x="1480" y="1764"/>
                  </a:lnTo>
                  <a:lnTo>
                    <a:pt x="1501" y="1729"/>
                  </a:lnTo>
                  <a:lnTo>
                    <a:pt x="1526" y="1697"/>
                  </a:lnTo>
                  <a:lnTo>
                    <a:pt x="1551" y="1665"/>
                  </a:lnTo>
                  <a:lnTo>
                    <a:pt x="1577" y="1634"/>
                  </a:lnTo>
                  <a:lnTo>
                    <a:pt x="1605" y="1605"/>
                  </a:lnTo>
                  <a:lnTo>
                    <a:pt x="1635" y="1576"/>
                  </a:lnTo>
                  <a:lnTo>
                    <a:pt x="1666" y="1550"/>
                  </a:lnTo>
                  <a:lnTo>
                    <a:pt x="1697" y="1525"/>
                  </a:lnTo>
                  <a:lnTo>
                    <a:pt x="1731" y="1501"/>
                  </a:lnTo>
                  <a:lnTo>
                    <a:pt x="1765" y="1479"/>
                  </a:lnTo>
                  <a:lnTo>
                    <a:pt x="1801" y="1459"/>
                  </a:lnTo>
                  <a:lnTo>
                    <a:pt x="1837" y="1439"/>
                  </a:lnTo>
                  <a:lnTo>
                    <a:pt x="1875" y="1423"/>
                  </a:lnTo>
                  <a:lnTo>
                    <a:pt x="1913" y="1408"/>
                  </a:lnTo>
                  <a:lnTo>
                    <a:pt x="1953" y="1394"/>
                  </a:lnTo>
                  <a:lnTo>
                    <a:pt x="1993" y="1383"/>
                  </a:lnTo>
                  <a:lnTo>
                    <a:pt x="2034" y="1373"/>
                  </a:lnTo>
                  <a:lnTo>
                    <a:pt x="2075" y="1365"/>
                  </a:lnTo>
                  <a:lnTo>
                    <a:pt x="2118" y="1360"/>
                  </a:lnTo>
                  <a:lnTo>
                    <a:pt x="2162" y="1357"/>
                  </a:lnTo>
                  <a:lnTo>
                    <a:pt x="2205" y="1356"/>
                  </a:lnTo>
                  <a:lnTo>
                    <a:pt x="2249" y="1357"/>
                  </a:lnTo>
                  <a:lnTo>
                    <a:pt x="2292" y="1360"/>
                  </a:lnTo>
                  <a:lnTo>
                    <a:pt x="2334" y="1365"/>
                  </a:lnTo>
                  <a:lnTo>
                    <a:pt x="2376" y="1373"/>
                  </a:lnTo>
                  <a:lnTo>
                    <a:pt x="2416" y="1383"/>
                  </a:lnTo>
                  <a:lnTo>
                    <a:pt x="2457" y="1394"/>
                  </a:lnTo>
                  <a:lnTo>
                    <a:pt x="2496" y="1408"/>
                  </a:lnTo>
                  <a:lnTo>
                    <a:pt x="2535" y="1423"/>
                  </a:lnTo>
                  <a:lnTo>
                    <a:pt x="2572" y="1439"/>
                  </a:lnTo>
                  <a:lnTo>
                    <a:pt x="2609" y="1459"/>
                  </a:lnTo>
                  <a:lnTo>
                    <a:pt x="2644" y="1479"/>
                  </a:lnTo>
                  <a:lnTo>
                    <a:pt x="2679" y="1501"/>
                  </a:lnTo>
                  <a:lnTo>
                    <a:pt x="2712" y="1525"/>
                  </a:lnTo>
                  <a:lnTo>
                    <a:pt x="2744" y="1550"/>
                  </a:lnTo>
                  <a:lnTo>
                    <a:pt x="2775" y="1576"/>
                  </a:lnTo>
                  <a:lnTo>
                    <a:pt x="2805" y="1605"/>
                  </a:lnTo>
                  <a:lnTo>
                    <a:pt x="2832" y="1634"/>
                  </a:lnTo>
                  <a:lnTo>
                    <a:pt x="2858" y="1665"/>
                  </a:lnTo>
                  <a:lnTo>
                    <a:pt x="2884" y="1697"/>
                  </a:lnTo>
                  <a:lnTo>
                    <a:pt x="2908" y="1729"/>
                  </a:lnTo>
                  <a:lnTo>
                    <a:pt x="2929" y="1764"/>
                  </a:lnTo>
                  <a:lnTo>
                    <a:pt x="2950" y="1799"/>
                  </a:lnTo>
                  <a:lnTo>
                    <a:pt x="2969" y="1836"/>
                  </a:lnTo>
                  <a:lnTo>
                    <a:pt x="2986" y="1874"/>
                  </a:lnTo>
                  <a:lnTo>
                    <a:pt x="3002" y="1912"/>
                  </a:lnTo>
                  <a:lnTo>
                    <a:pt x="3015" y="1952"/>
                  </a:lnTo>
                  <a:lnTo>
                    <a:pt x="3026" y="1992"/>
                  </a:lnTo>
                  <a:lnTo>
                    <a:pt x="3035" y="2033"/>
                  </a:lnTo>
                  <a:lnTo>
                    <a:pt x="3043" y="2074"/>
                  </a:lnTo>
                  <a:lnTo>
                    <a:pt x="3048" y="2117"/>
                  </a:lnTo>
                  <a:lnTo>
                    <a:pt x="3051" y="2161"/>
                  </a:lnTo>
                  <a:lnTo>
                    <a:pt x="3052" y="2204"/>
                  </a:lnTo>
                  <a:close/>
                </a:path>
              </a:pathLst>
            </a:custGeom>
            <a:solidFill>
              <a:srgbClr val="1BA79E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 flipV="1">
            <a:off x="3266987" y="2305067"/>
            <a:ext cx="1921391" cy="9449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 flipV="1">
            <a:off x="4320822" y="4500993"/>
            <a:ext cx="853965" cy="1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2274920" y="5468951"/>
            <a:ext cx="3025386" cy="245164"/>
            <a:chOff x="2274920" y="5468951"/>
            <a:chExt cx="3025386" cy="245164"/>
          </a:xfrm>
        </p:grpSpPr>
        <p:cxnSp>
          <p:nvCxnSpPr>
            <p:cNvPr id="30" name="直接连接符 29"/>
            <p:cNvCxnSpPr>
              <a:stCxn id="10" idx="5"/>
            </p:cNvCxnSpPr>
            <p:nvPr/>
          </p:nvCxnSpPr>
          <p:spPr>
            <a:xfrm>
              <a:off x="2274920" y="5468951"/>
              <a:ext cx="280308" cy="245163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2601816" y="5714114"/>
              <a:ext cx="2698490" cy="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5248810" y="1980284"/>
            <a:ext cx="684803" cy="584775"/>
          </a:xfrm>
          <a:prstGeom prst="rect">
            <a:avLst/>
          </a:prstGeom>
          <a:noFill/>
          <a:effectLst>
            <a:outerShdw blurRad="50800" dist="50800" dir="8100000" algn="tr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01</a:t>
            </a:r>
            <a:endParaRPr lang="zh-CN" altLang="en-US" sz="32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248810" y="3094445"/>
            <a:ext cx="684803" cy="584775"/>
          </a:xfrm>
          <a:prstGeom prst="rect">
            <a:avLst/>
          </a:prstGeom>
          <a:noFill/>
          <a:effectLst>
            <a:outerShdw blurRad="50800" dist="50800" dir="8100000" algn="tr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02</a:t>
            </a:r>
            <a:endParaRPr lang="zh-CN" altLang="en-US" sz="32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248810" y="4208606"/>
            <a:ext cx="684803" cy="584775"/>
          </a:xfrm>
          <a:prstGeom prst="rect">
            <a:avLst/>
          </a:prstGeom>
          <a:noFill/>
          <a:effectLst>
            <a:outerShdw blurRad="50800" dist="50800" dir="8100000" algn="tr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03</a:t>
            </a:r>
            <a:endParaRPr lang="zh-CN" altLang="en-US" sz="32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248810" y="5322767"/>
            <a:ext cx="684803" cy="584775"/>
          </a:xfrm>
          <a:prstGeom prst="rect">
            <a:avLst/>
          </a:prstGeom>
          <a:noFill/>
          <a:effectLst>
            <a:outerShdw blurRad="50800" dist="50800" dir="8100000" algn="tr" rotWithShape="0">
              <a:schemeClr val="bg1">
                <a:lumMod val="50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04</a:t>
            </a:r>
            <a:endParaRPr lang="zh-CN" altLang="en-US" sz="32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933613" y="1903339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933613" y="3029076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933613" y="4131662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933613" y="5292160"/>
            <a:ext cx="47948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483994" y="3362379"/>
            <a:ext cx="1636281" cy="336928"/>
            <a:chOff x="3483994" y="3362379"/>
            <a:chExt cx="1636281" cy="336928"/>
          </a:xfrm>
        </p:grpSpPr>
        <p:cxnSp>
          <p:nvCxnSpPr>
            <p:cNvPr id="24" name="直接连接符 23"/>
            <p:cNvCxnSpPr/>
            <p:nvPr/>
          </p:nvCxnSpPr>
          <p:spPr>
            <a:xfrm flipV="1">
              <a:off x="3483994" y="3372958"/>
              <a:ext cx="208957" cy="326349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3692951" y="3362379"/>
              <a:ext cx="1427324" cy="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3" name="椭圆形标注 42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584655" y="471974"/>
              <a:ext cx="71686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03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问题不足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8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8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2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8" presetClass="emph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8" presetClass="emph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4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9" grpId="0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6502400" cy="6858000"/>
            <a:chOff x="0" y="0"/>
            <a:chExt cx="6502400" cy="6858000"/>
          </a:xfrm>
        </p:grpSpPr>
        <p:sp>
          <p:nvSpPr>
            <p:cNvPr id="2" name="矩形 1"/>
            <p:cNvSpPr/>
            <p:nvPr/>
          </p:nvSpPr>
          <p:spPr>
            <a:xfrm>
              <a:off x="0" y="0"/>
              <a:ext cx="6492240" cy="6858000"/>
            </a:xfrm>
            <a:custGeom>
              <a:avLst/>
              <a:gdLst>
                <a:gd name="connsiteX0" fmla="*/ 0 w 6451600"/>
                <a:gd name="connsiteY0" fmla="*/ 0 h 6858000"/>
                <a:gd name="connsiteX1" fmla="*/ 6451600 w 6451600"/>
                <a:gd name="connsiteY1" fmla="*/ 0 h 6858000"/>
                <a:gd name="connsiteX2" fmla="*/ 6451600 w 6451600"/>
                <a:gd name="connsiteY2" fmla="*/ 6858000 h 6858000"/>
                <a:gd name="connsiteX3" fmla="*/ 0 w 6451600"/>
                <a:gd name="connsiteY3" fmla="*/ 6858000 h 6858000"/>
                <a:gd name="connsiteX4" fmla="*/ 0 w 6451600"/>
                <a:gd name="connsiteY4" fmla="*/ 0 h 6858000"/>
                <a:gd name="connsiteX0-1" fmla="*/ 0 w 6451600"/>
                <a:gd name="connsiteY0-2" fmla="*/ 0 h 6858000"/>
                <a:gd name="connsiteX1-3" fmla="*/ 6451600 w 6451600"/>
                <a:gd name="connsiteY1-4" fmla="*/ 0 h 6858000"/>
                <a:gd name="connsiteX2-5" fmla="*/ 5029200 w 6451600"/>
                <a:gd name="connsiteY2-6" fmla="*/ 6858000 h 6858000"/>
                <a:gd name="connsiteX3-7" fmla="*/ 0 w 6451600"/>
                <a:gd name="connsiteY3-8" fmla="*/ 6858000 h 6858000"/>
                <a:gd name="connsiteX4-9" fmla="*/ 0 w 6451600"/>
                <a:gd name="connsiteY4-10" fmla="*/ 0 h 6858000"/>
                <a:gd name="connsiteX0-11" fmla="*/ 0 w 6428963"/>
                <a:gd name="connsiteY0-12" fmla="*/ 0 h 6858000"/>
                <a:gd name="connsiteX1-13" fmla="*/ 6428963 w 6428963"/>
                <a:gd name="connsiteY1-14" fmla="*/ 0 h 6858000"/>
                <a:gd name="connsiteX2-15" fmla="*/ 5029200 w 6428963"/>
                <a:gd name="connsiteY2-16" fmla="*/ 6858000 h 6858000"/>
                <a:gd name="connsiteX3-17" fmla="*/ 0 w 6428963"/>
                <a:gd name="connsiteY3-18" fmla="*/ 6858000 h 6858000"/>
                <a:gd name="connsiteX4-19" fmla="*/ 0 w 6428963"/>
                <a:gd name="connsiteY4-20" fmla="*/ 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428963" h="6858000">
                  <a:moveTo>
                    <a:pt x="0" y="0"/>
                  </a:moveTo>
                  <a:lnTo>
                    <a:pt x="6428963" y="0"/>
                  </a:lnTo>
                  <a:lnTo>
                    <a:pt x="502920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5066000" y="0"/>
              <a:ext cx="1436400" cy="6858000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0" scaled="0"/>
                <a:tileRect/>
              </a:gradFill>
            </a:ln>
            <a:effectLst>
              <a:outerShdw blurRad="127000" dist="63500" dir="10800000" algn="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1693755" y="1978440"/>
            <a:ext cx="2606260" cy="2606260"/>
            <a:chOff x="1693755" y="1978440"/>
            <a:chExt cx="2606260" cy="2606260"/>
          </a:xfrm>
        </p:grpSpPr>
        <p:sp>
          <p:nvSpPr>
            <p:cNvPr id="5" name="椭圆 4"/>
            <p:cNvSpPr/>
            <p:nvPr/>
          </p:nvSpPr>
          <p:spPr>
            <a:xfrm>
              <a:off x="1693755" y="1978440"/>
              <a:ext cx="2606260" cy="26062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 rot="2999996">
              <a:off x="3191187" y="2776793"/>
              <a:ext cx="67030" cy="62230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2970201" y="2395330"/>
              <a:ext cx="53367" cy="88624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7943140" y="1200980"/>
            <a:ext cx="1842171" cy="317009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0" dirty="0" smtClean="0">
                <a:solidFill>
                  <a:srgbClr val="34618A"/>
                </a:solidFill>
                <a:latin typeface="Broadway" panose="04040905080B02020502" pitchFamily="82" charset="0"/>
              </a:rPr>
              <a:t>4</a:t>
            </a:r>
            <a:endParaRPr lang="zh-CN" altLang="en-US" sz="20000" dirty="0">
              <a:solidFill>
                <a:srgbClr val="34618A"/>
              </a:solidFill>
              <a:latin typeface="Broadway" panose="04040905080B02020502" pitchFamily="82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52689" y="3763831"/>
            <a:ext cx="3823074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</a:t>
            </a:r>
            <a:endParaRPr lang="zh-CN" altLang="en-US" sz="1200" dirty="0"/>
          </a:p>
        </p:txBody>
      </p:sp>
      <p:sp>
        <p:nvSpPr>
          <p:cNvPr id="21" name="KSO_Shape"/>
          <p:cNvSpPr/>
          <p:nvPr/>
        </p:nvSpPr>
        <p:spPr bwMode="auto">
          <a:xfrm>
            <a:off x="3475913" y="120098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KSO_Shape"/>
          <p:cNvSpPr/>
          <p:nvPr/>
        </p:nvSpPr>
        <p:spPr bwMode="auto">
          <a:xfrm>
            <a:off x="1475016" y="408167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401582" y="3992600"/>
            <a:ext cx="1227639" cy="1227639"/>
            <a:chOff x="5863289" y="4794170"/>
            <a:chExt cx="1227639" cy="1227639"/>
          </a:xfrm>
        </p:grpSpPr>
        <p:sp>
          <p:nvSpPr>
            <p:cNvPr id="24" name="椭圆 23"/>
            <p:cNvSpPr/>
            <p:nvPr/>
          </p:nvSpPr>
          <p:spPr>
            <a:xfrm>
              <a:off x="5863289" y="4794170"/>
              <a:ext cx="1227639" cy="12276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 rot="3180000">
              <a:off x="6347341" y="5332864"/>
              <a:ext cx="31573" cy="293125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6464539" y="4990540"/>
              <a:ext cx="25138" cy="41745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1" grpId="0" animBg="1"/>
      <p:bldP spid="2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844923" y="2189664"/>
            <a:ext cx="2210359" cy="3679187"/>
            <a:chOff x="1844923" y="2189664"/>
            <a:chExt cx="2210359" cy="3679187"/>
          </a:xfrm>
        </p:grpSpPr>
        <p:sp>
          <p:nvSpPr>
            <p:cNvPr id="21" name="圆角矩形 20"/>
            <p:cNvSpPr/>
            <p:nvPr/>
          </p:nvSpPr>
          <p:spPr>
            <a:xfrm>
              <a:off x="1844923" y="2189664"/>
              <a:ext cx="2210359" cy="3679187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089287" y="3171712"/>
              <a:ext cx="176531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138223" y="2727289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54610" y="2189664"/>
            <a:ext cx="2210359" cy="3679187"/>
            <a:chOff x="4754610" y="2189664"/>
            <a:chExt cx="2210359" cy="3679187"/>
          </a:xfrm>
        </p:grpSpPr>
        <p:sp>
          <p:nvSpPr>
            <p:cNvPr id="24" name="圆角矩形 23"/>
            <p:cNvSpPr/>
            <p:nvPr/>
          </p:nvSpPr>
          <p:spPr>
            <a:xfrm>
              <a:off x="4754610" y="2189664"/>
              <a:ext cx="2210359" cy="3679187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931620" y="3171712"/>
              <a:ext cx="176531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980556" y="2727289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1BA79E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622954" y="2189664"/>
            <a:ext cx="2210359" cy="3679187"/>
            <a:chOff x="7622954" y="2189664"/>
            <a:chExt cx="2210359" cy="3679187"/>
          </a:xfrm>
        </p:grpSpPr>
        <p:sp>
          <p:nvSpPr>
            <p:cNvPr id="27" name="圆角矩形 26"/>
            <p:cNvSpPr/>
            <p:nvPr/>
          </p:nvSpPr>
          <p:spPr>
            <a:xfrm>
              <a:off x="7622954" y="2189664"/>
              <a:ext cx="2210359" cy="3679187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7857700" y="3171712"/>
              <a:ext cx="1765317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906636" y="2727289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FEC947"/>
                </a:solidFill>
              </a:endParaRPr>
            </a:p>
          </p:txBody>
        </p:sp>
      </p:grpSp>
      <p:sp>
        <p:nvSpPr>
          <p:cNvPr id="22" name="燕尾形 21"/>
          <p:cNvSpPr/>
          <p:nvPr/>
        </p:nvSpPr>
        <p:spPr>
          <a:xfrm>
            <a:off x="4107873" y="3657600"/>
            <a:ext cx="563880" cy="563880"/>
          </a:xfrm>
          <a:prstGeom prst="chevron">
            <a:avLst/>
          </a:prstGeom>
          <a:gradFill flip="none" rotWithShape="1">
            <a:gsLst>
              <a:gs pos="0">
                <a:schemeClr val="accent3">
                  <a:lumMod val="7000"/>
                  <a:lumOff val="93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762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44251" y="1804483"/>
            <a:ext cx="770360" cy="770360"/>
            <a:chOff x="2544251" y="1804483"/>
            <a:chExt cx="770360" cy="770360"/>
          </a:xfrm>
        </p:grpSpPr>
        <p:sp>
          <p:nvSpPr>
            <p:cNvPr id="20" name="六角星 19"/>
            <p:cNvSpPr/>
            <p:nvPr/>
          </p:nvSpPr>
          <p:spPr>
            <a:xfrm>
              <a:off x="2544251" y="1804483"/>
              <a:ext cx="770360" cy="770360"/>
            </a:xfrm>
            <a:prstGeom prst="star6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524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649546" y="1956929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24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453938" y="1804483"/>
            <a:ext cx="770360" cy="770360"/>
            <a:chOff x="5453938" y="1804483"/>
            <a:chExt cx="770360" cy="770360"/>
          </a:xfrm>
        </p:grpSpPr>
        <p:sp>
          <p:nvSpPr>
            <p:cNvPr id="25" name="六角星 24"/>
            <p:cNvSpPr/>
            <p:nvPr/>
          </p:nvSpPr>
          <p:spPr>
            <a:xfrm>
              <a:off x="5453938" y="1804483"/>
              <a:ext cx="770360" cy="770360"/>
            </a:xfrm>
            <a:prstGeom prst="star6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524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5559233" y="1956929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24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322282" y="1804483"/>
            <a:ext cx="770360" cy="770360"/>
            <a:chOff x="8322282" y="1804483"/>
            <a:chExt cx="770360" cy="770360"/>
          </a:xfrm>
        </p:grpSpPr>
        <p:sp>
          <p:nvSpPr>
            <p:cNvPr id="28" name="六角星 27"/>
            <p:cNvSpPr/>
            <p:nvPr/>
          </p:nvSpPr>
          <p:spPr>
            <a:xfrm>
              <a:off x="8322282" y="1804483"/>
              <a:ext cx="770360" cy="770360"/>
            </a:xfrm>
            <a:prstGeom prst="star6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524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8427577" y="1956929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24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30" name="燕尾形 29"/>
          <p:cNvSpPr/>
          <p:nvPr/>
        </p:nvSpPr>
        <p:spPr>
          <a:xfrm>
            <a:off x="7025929" y="3657600"/>
            <a:ext cx="563880" cy="563880"/>
          </a:xfrm>
          <a:prstGeom prst="chevron">
            <a:avLst/>
          </a:prstGeom>
          <a:gradFill flip="none" rotWithShape="1">
            <a:gsLst>
              <a:gs pos="0">
                <a:schemeClr val="accent3">
                  <a:lumMod val="7000"/>
                  <a:lumOff val="93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76200" dist="762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8" name="椭圆形标注 37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82134" y="471974"/>
              <a:ext cx="7120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04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文本框 42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步计划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accel="40000" fill="hold" grpId="0" nodeType="withEffect" p14:presetBounceEnd="4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30" grpId="0" animBg="1"/>
          <p:bldP spid="4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2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23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5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3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32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accel="4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5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0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1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 animBg="1"/>
          <p:bldP spid="30" grpId="0" animBg="1"/>
          <p:bldP spid="43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直接连接符 24"/>
          <p:cNvCxnSpPr>
            <a:stCxn id="13" idx="0"/>
            <a:endCxn id="14" idx="7"/>
          </p:cNvCxnSpPr>
          <p:nvPr/>
        </p:nvCxnSpPr>
        <p:spPr>
          <a:xfrm>
            <a:off x="8147263" y="3319458"/>
            <a:ext cx="2166606" cy="1010574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2" idx="4"/>
            <a:endCxn id="13" idx="0"/>
          </p:cNvCxnSpPr>
          <p:nvPr/>
        </p:nvCxnSpPr>
        <p:spPr>
          <a:xfrm flipV="1">
            <a:off x="6169648" y="3319458"/>
            <a:ext cx="1977615" cy="1466839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endCxn id="11" idx="0"/>
          </p:cNvCxnSpPr>
          <p:nvPr/>
        </p:nvCxnSpPr>
        <p:spPr>
          <a:xfrm flipV="1">
            <a:off x="2214416" y="3319458"/>
            <a:ext cx="1977616" cy="923346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11" idx="7"/>
            <a:endCxn id="12" idx="3"/>
          </p:cNvCxnSpPr>
          <p:nvPr/>
        </p:nvCxnSpPr>
        <p:spPr>
          <a:xfrm>
            <a:off x="4381023" y="3397741"/>
            <a:ext cx="1599634" cy="1310273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/>
          <p:cNvGrpSpPr/>
          <p:nvPr/>
        </p:nvGrpSpPr>
        <p:grpSpPr>
          <a:xfrm>
            <a:off x="1277156" y="4902335"/>
            <a:ext cx="1874520" cy="1571038"/>
            <a:chOff x="1277156" y="4902335"/>
            <a:chExt cx="1874520" cy="1571038"/>
          </a:xfrm>
        </p:grpSpPr>
        <p:sp>
          <p:nvSpPr>
            <p:cNvPr id="40" name="矩形标注 39"/>
            <p:cNvSpPr/>
            <p:nvPr/>
          </p:nvSpPr>
          <p:spPr>
            <a:xfrm rot="10800000">
              <a:off x="1277156" y="4902335"/>
              <a:ext cx="1874520" cy="1571038"/>
            </a:xfrm>
            <a:custGeom>
              <a:avLst/>
              <a:gdLst>
                <a:gd name="connsiteX0" fmla="*/ 0 w 1874520"/>
                <a:gd name="connsiteY0" fmla="*/ 0 h 746760"/>
                <a:gd name="connsiteX1" fmla="*/ 312420 w 1874520"/>
                <a:gd name="connsiteY1" fmla="*/ 0 h 746760"/>
                <a:gd name="connsiteX2" fmla="*/ 312420 w 1874520"/>
                <a:gd name="connsiteY2" fmla="*/ 0 h 746760"/>
                <a:gd name="connsiteX3" fmla="*/ 781050 w 1874520"/>
                <a:gd name="connsiteY3" fmla="*/ 0 h 746760"/>
                <a:gd name="connsiteX4" fmla="*/ 1874520 w 1874520"/>
                <a:gd name="connsiteY4" fmla="*/ 0 h 746760"/>
                <a:gd name="connsiteX5" fmla="*/ 1874520 w 1874520"/>
                <a:gd name="connsiteY5" fmla="*/ 435610 h 746760"/>
                <a:gd name="connsiteX6" fmla="*/ 1874520 w 1874520"/>
                <a:gd name="connsiteY6" fmla="*/ 435610 h 746760"/>
                <a:gd name="connsiteX7" fmla="*/ 1874520 w 1874520"/>
                <a:gd name="connsiteY7" fmla="*/ 622300 h 746760"/>
                <a:gd name="connsiteX8" fmla="*/ 1874520 w 1874520"/>
                <a:gd name="connsiteY8" fmla="*/ 746760 h 746760"/>
                <a:gd name="connsiteX9" fmla="*/ 781050 w 1874520"/>
                <a:gd name="connsiteY9" fmla="*/ 746760 h 746760"/>
                <a:gd name="connsiteX10" fmla="*/ 546741 w 1874520"/>
                <a:gd name="connsiteY10" fmla="*/ 840105 h 746760"/>
                <a:gd name="connsiteX11" fmla="*/ 312420 w 1874520"/>
                <a:gd name="connsiteY11" fmla="*/ 746760 h 746760"/>
                <a:gd name="connsiteX12" fmla="*/ 0 w 1874520"/>
                <a:gd name="connsiteY12" fmla="*/ 746760 h 746760"/>
                <a:gd name="connsiteX13" fmla="*/ 0 w 1874520"/>
                <a:gd name="connsiteY13" fmla="*/ 622300 h 746760"/>
                <a:gd name="connsiteX14" fmla="*/ 0 w 1874520"/>
                <a:gd name="connsiteY14" fmla="*/ 435610 h 746760"/>
                <a:gd name="connsiteX15" fmla="*/ 0 w 1874520"/>
                <a:gd name="connsiteY15" fmla="*/ 435610 h 746760"/>
                <a:gd name="connsiteX16" fmla="*/ 0 w 1874520"/>
                <a:gd name="connsiteY16" fmla="*/ 0 h 746760"/>
                <a:gd name="connsiteX0-1" fmla="*/ 0 w 1874520"/>
                <a:gd name="connsiteY0-2" fmla="*/ 0 h 840105"/>
                <a:gd name="connsiteX1-3" fmla="*/ 312420 w 1874520"/>
                <a:gd name="connsiteY1-4" fmla="*/ 0 h 840105"/>
                <a:gd name="connsiteX2-5" fmla="*/ 312420 w 1874520"/>
                <a:gd name="connsiteY2-6" fmla="*/ 0 h 840105"/>
                <a:gd name="connsiteX3-7" fmla="*/ 781050 w 1874520"/>
                <a:gd name="connsiteY3-8" fmla="*/ 0 h 840105"/>
                <a:gd name="connsiteX4-9" fmla="*/ 1874520 w 1874520"/>
                <a:gd name="connsiteY4-10" fmla="*/ 0 h 840105"/>
                <a:gd name="connsiteX5-11" fmla="*/ 1874520 w 1874520"/>
                <a:gd name="connsiteY5-12" fmla="*/ 435610 h 840105"/>
                <a:gd name="connsiteX6-13" fmla="*/ 1874520 w 1874520"/>
                <a:gd name="connsiteY6-14" fmla="*/ 435610 h 840105"/>
                <a:gd name="connsiteX7-15" fmla="*/ 1874520 w 1874520"/>
                <a:gd name="connsiteY7-16" fmla="*/ 622300 h 840105"/>
                <a:gd name="connsiteX8-17" fmla="*/ 1874520 w 1874520"/>
                <a:gd name="connsiteY8-18" fmla="*/ 746760 h 840105"/>
                <a:gd name="connsiteX9-19" fmla="*/ 1223010 w 1874520"/>
                <a:gd name="connsiteY9-20" fmla="*/ 746760 h 840105"/>
                <a:gd name="connsiteX10-21" fmla="*/ 546741 w 1874520"/>
                <a:gd name="connsiteY10-22" fmla="*/ 840105 h 840105"/>
                <a:gd name="connsiteX11-23" fmla="*/ 312420 w 1874520"/>
                <a:gd name="connsiteY11-24" fmla="*/ 746760 h 840105"/>
                <a:gd name="connsiteX12-25" fmla="*/ 0 w 1874520"/>
                <a:gd name="connsiteY12-26" fmla="*/ 746760 h 840105"/>
                <a:gd name="connsiteX13-27" fmla="*/ 0 w 1874520"/>
                <a:gd name="connsiteY13-28" fmla="*/ 622300 h 840105"/>
                <a:gd name="connsiteX14-29" fmla="*/ 0 w 1874520"/>
                <a:gd name="connsiteY14-30" fmla="*/ 435610 h 840105"/>
                <a:gd name="connsiteX15-31" fmla="*/ 0 w 1874520"/>
                <a:gd name="connsiteY15-32" fmla="*/ 435610 h 840105"/>
                <a:gd name="connsiteX16-33" fmla="*/ 0 w 1874520"/>
                <a:gd name="connsiteY16-34" fmla="*/ 0 h 840105"/>
                <a:gd name="connsiteX0-35" fmla="*/ 0 w 1874520"/>
                <a:gd name="connsiteY0-36" fmla="*/ 0 h 840105"/>
                <a:gd name="connsiteX1-37" fmla="*/ 312420 w 1874520"/>
                <a:gd name="connsiteY1-38" fmla="*/ 0 h 840105"/>
                <a:gd name="connsiteX2-39" fmla="*/ 312420 w 1874520"/>
                <a:gd name="connsiteY2-40" fmla="*/ 0 h 840105"/>
                <a:gd name="connsiteX3-41" fmla="*/ 781050 w 1874520"/>
                <a:gd name="connsiteY3-42" fmla="*/ 0 h 840105"/>
                <a:gd name="connsiteX4-43" fmla="*/ 1874520 w 1874520"/>
                <a:gd name="connsiteY4-44" fmla="*/ 0 h 840105"/>
                <a:gd name="connsiteX5-45" fmla="*/ 1874520 w 1874520"/>
                <a:gd name="connsiteY5-46" fmla="*/ 435610 h 840105"/>
                <a:gd name="connsiteX6-47" fmla="*/ 1874520 w 1874520"/>
                <a:gd name="connsiteY6-48" fmla="*/ 435610 h 840105"/>
                <a:gd name="connsiteX7-49" fmla="*/ 1874520 w 1874520"/>
                <a:gd name="connsiteY7-50" fmla="*/ 622300 h 840105"/>
                <a:gd name="connsiteX8-51" fmla="*/ 1874520 w 1874520"/>
                <a:gd name="connsiteY8-52" fmla="*/ 746760 h 840105"/>
                <a:gd name="connsiteX9-53" fmla="*/ 1223010 w 1874520"/>
                <a:gd name="connsiteY9-54" fmla="*/ 746760 h 840105"/>
                <a:gd name="connsiteX10-55" fmla="*/ 546741 w 1874520"/>
                <a:gd name="connsiteY10-56" fmla="*/ 840105 h 840105"/>
                <a:gd name="connsiteX11-57" fmla="*/ 922020 w 1874520"/>
                <a:gd name="connsiteY11-58" fmla="*/ 777240 h 840105"/>
                <a:gd name="connsiteX12-59" fmla="*/ 0 w 1874520"/>
                <a:gd name="connsiteY12-60" fmla="*/ 746760 h 840105"/>
                <a:gd name="connsiteX13-61" fmla="*/ 0 w 1874520"/>
                <a:gd name="connsiteY13-62" fmla="*/ 622300 h 840105"/>
                <a:gd name="connsiteX14-63" fmla="*/ 0 w 1874520"/>
                <a:gd name="connsiteY14-64" fmla="*/ 435610 h 840105"/>
                <a:gd name="connsiteX15-65" fmla="*/ 0 w 1874520"/>
                <a:gd name="connsiteY15-66" fmla="*/ 435610 h 840105"/>
                <a:gd name="connsiteX16-67" fmla="*/ 0 w 1874520"/>
                <a:gd name="connsiteY16-68" fmla="*/ 0 h 840105"/>
                <a:gd name="connsiteX0-69" fmla="*/ 0 w 1874520"/>
                <a:gd name="connsiteY0-70" fmla="*/ 0 h 1007745"/>
                <a:gd name="connsiteX1-71" fmla="*/ 312420 w 1874520"/>
                <a:gd name="connsiteY1-72" fmla="*/ 0 h 1007745"/>
                <a:gd name="connsiteX2-73" fmla="*/ 312420 w 1874520"/>
                <a:gd name="connsiteY2-74" fmla="*/ 0 h 1007745"/>
                <a:gd name="connsiteX3-75" fmla="*/ 781050 w 1874520"/>
                <a:gd name="connsiteY3-76" fmla="*/ 0 h 1007745"/>
                <a:gd name="connsiteX4-77" fmla="*/ 1874520 w 1874520"/>
                <a:gd name="connsiteY4-78" fmla="*/ 0 h 1007745"/>
                <a:gd name="connsiteX5-79" fmla="*/ 1874520 w 1874520"/>
                <a:gd name="connsiteY5-80" fmla="*/ 435610 h 1007745"/>
                <a:gd name="connsiteX6-81" fmla="*/ 1874520 w 1874520"/>
                <a:gd name="connsiteY6-82" fmla="*/ 435610 h 1007745"/>
                <a:gd name="connsiteX7-83" fmla="*/ 1874520 w 1874520"/>
                <a:gd name="connsiteY7-84" fmla="*/ 622300 h 1007745"/>
                <a:gd name="connsiteX8-85" fmla="*/ 1874520 w 1874520"/>
                <a:gd name="connsiteY8-86" fmla="*/ 746760 h 1007745"/>
                <a:gd name="connsiteX9-87" fmla="*/ 1223010 w 1874520"/>
                <a:gd name="connsiteY9-88" fmla="*/ 746760 h 1007745"/>
                <a:gd name="connsiteX10-89" fmla="*/ 1080141 w 1874520"/>
                <a:gd name="connsiteY10-90" fmla="*/ 1007745 h 1007745"/>
                <a:gd name="connsiteX11-91" fmla="*/ 922020 w 1874520"/>
                <a:gd name="connsiteY11-92" fmla="*/ 777240 h 1007745"/>
                <a:gd name="connsiteX12-93" fmla="*/ 0 w 1874520"/>
                <a:gd name="connsiteY12-94" fmla="*/ 746760 h 1007745"/>
                <a:gd name="connsiteX13-95" fmla="*/ 0 w 1874520"/>
                <a:gd name="connsiteY13-96" fmla="*/ 622300 h 1007745"/>
                <a:gd name="connsiteX14-97" fmla="*/ 0 w 1874520"/>
                <a:gd name="connsiteY14-98" fmla="*/ 435610 h 1007745"/>
                <a:gd name="connsiteX15-99" fmla="*/ 0 w 1874520"/>
                <a:gd name="connsiteY15-100" fmla="*/ 435610 h 1007745"/>
                <a:gd name="connsiteX16-101" fmla="*/ 0 w 1874520"/>
                <a:gd name="connsiteY16-102" fmla="*/ 0 h 1007745"/>
                <a:gd name="connsiteX0-103" fmla="*/ 0 w 1874520"/>
                <a:gd name="connsiteY0-104" fmla="*/ 0 h 1007745"/>
                <a:gd name="connsiteX1-105" fmla="*/ 312420 w 1874520"/>
                <a:gd name="connsiteY1-106" fmla="*/ 0 h 1007745"/>
                <a:gd name="connsiteX2-107" fmla="*/ 312420 w 1874520"/>
                <a:gd name="connsiteY2-108" fmla="*/ 0 h 1007745"/>
                <a:gd name="connsiteX3-109" fmla="*/ 781050 w 1874520"/>
                <a:gd name="connsiteY3-110" fmla="*/ 0 h 1007745"/>
                <a:gd name="connsiteX4-111" fmla="*/ 1874520 w 1874520"/>
                <a:gd name="connsiteY4-112" fmla="*/ 0 h 1007745"/>
                <a:gd name="connsiteX5-113" fmla="*/ 1874520 w 1874520"/>
                <a:gd name="connsiteY5-114" fmla="*/ 435610 h 1007745"/>
                <a:gd name="connsiteX6-115" fmla="*/ 1874520 w 1874520"/>
                <a:gd name="connsiteY6-116" fmla="*/ 435610 h 1007745"/>
                <a:gd name="connsiteX7-117" fmla="*/ 1874520 w 1874520"/>
                <a:gd name="connsiteY7-118" fmla="*/ 622300 h 1007745"/>
                <a:gd name="connsiteX8-119" fmla="*/ 1874520 w 1874520"/>
                <a:gd name="connsiteY8-120" fmla="*/ 746760 h 1007745"/>
                <a:gd name="connsiteX9-121" fmla="*/ 1223010 w 1874520"/>
                <a:gd name="connsiteY9-122" fmla="*/ 746760 h 1007745"/>
                <a:gd name="connsiteX10-123" fmla="*/ 1080141 w 1874520"/>
                <a:gd name="connsiteY10-124" fmla="*/ 1007745 h 1007745"/>
                <a:gd name="connsiteX11-125" fmla="*/ 784860 w 1874520"/>
                <a:gd name="connsiteY11-126" fmla="*/ 777240 h 1007745"/>
                <a:gd name="connsiteX12-127" fmla="*/ 0 w 1874520"/>
                <a:gd name="connsiteY12-128" fmla="*/ 746760 h 1007745"/>
                <a:gd name="connsiteX13-129" fmla="*/ 0 w 1874520"/>
                <a:gd name="connsiteY13-130" fmla="*/ 622300 h 1007745"/>
                <a:gd name="connsiteX14-131" fmla="*/ 0 w 1874520"/>
                <a:gd name="connsiteY14-132" fmla="*/ 435610 h 1007745"/>
                <a:gd name="connsiteX15-133" fmla="*/ 0 w 1874520"/>
                <a:gd name="connsiteY15-134" fmla="*/ 435610 h 1007745"/>
                <a:gd name="connsiteX16-135" fmla="*/ 0 w 1874520"/>
                <a:gd name="connsiteY16-136" fmla="*/ 0 h 1007745"/>
                <a:gd name="connsiteX0-137" fmla="*/ 0 w 1874520"/>
                <a:gd name="connsiteY0-138" fmla="*/ 0 h 1007745"/>
                <a:gd name="connsiteX1-139" fmla="*/ 312420 w 1874520"/>
                <a:gd name="connsiteY1-140" fmla="*/ 0 h 1007745"/>
                <a:gd name="connsiteX2-141" fmla="*/ 312420 w 1874520"/>
                <a:gd name="connsiteY2-142" fmla="*/ 0 h 1007745"/>
                <a:gd name="connsiteX3-143" fmla="*/ 781050 w 1874520"/>
                <a:gd name="connsiteY3-144" fmla="*/ 0 h 1007745"/>
                <a:gd name="connsiteX4-145" fmla="*/ 1874520 w 1874520"/>
                <a:gd name="connsiteY4-146" fmla="*/ 0 h 1007745"/>
                <a:gd name="connsiteX5-147" fmla="*/ 1874520 w 1874520"/>
                <a:gd name="connsiteY5-148" fmla="*/ 435610 h 1007745"/>
                <a:gd name="connsiteX6-149" fmla="*/ 1874520 w 1874520"/>
                <a:gd name="connsiteY6-150" fmla="*/ 435610 h 1007745"/>
                <a:gd name="connsiteX7-151" fmla="*/ 1874520 w 1874520"/>
                <a:gd name="connsiteY7-152" fmla="*/ 622300 h 1007745"/>
                <a:gd name="connsiteX8-153" fmla="*/ 1874520 w 1874520"/>
                <a:gd name="connsiteY8-154" fmla="*/ 746760 h 1007745"/>
                <a:gd name="connsiteX9-155" fmla="*/ 1131570 w 1874520"/>
                <a:gd name="connsiteY9-156" fmla="*/ 746760 h 1007745"/>
                <a:gd name="connsiteX10-157" fmla="*/ 1080141 w 1874520"/>
                <a:gd name="connsiteY10-158" fmla="*/ 1007745 h 1007745"/>
                <a:gd name="connsiteX11-159" fmla="*/ 784860 w 1874520"/>
                <a:gd name="connsiteY11-160" fmla="*/ 777240 h 1007745"/>
                <a:gd name="connsiteX12-161" fmla="*/ 0 w 1874520"/>
                <a:gd name="connsiteY12-162" fmla="*/ 746760 h 1007745"/>
                <a:gd name="connsiteX13-163" fmla="*/ 0 w 1874520"/>
                <a:gd name="connsiteY13-164" fmla="*/ 622300 h 1007745"/>
                <a:gd name="connsiteX14-165" fmla="*/ 0 w 1874520"/>
                <a:gd name="connsiteY14-166" fmla="*/ 435610 h 1007745"/>
                <a:gd name="connsiteX15-167" fmla="*/ 0 w 1874520"/>
                <a:gd name="connsiteY15-168" fmla="*/ 435610 h 1007745"/>
                <a:gd name="connsiteX16-169" fmla="*/ 0 w 1874520"/>
                <a:gd name="connsiteY16-170" fmla="*/ 0 h 1007745"/>
                <a:gd name="connsiteX0-171" fmla="*/ 0 w 1874520"/>
                <a:gd name="connsiteY0-172" fmla="*/ 0 h 1007745"/>
                <a:gd name="connsiteX1-173" fmla="*/ 312420 w 1874520"/>
                <a:gd name="connsiteY1-174" fmla="*/ 0 h 1007745"/>
                <a:gd name="connsiteX2-175" fmla="*/ 312420 w 1874520"/>
                <a:gd name="connsiteY2-176" fmla="*/ 0 h 1007745"/>
                <a:gd name="connsiteX3-177" fmla="*/ 781050 w 1874520"/>
                <a:gd name="connsiteY3-178" fmla="*/ 0 h 1007745"/>
                <a:gd name="connsiteX4-179" fmla="*/ 1874520 w 1874520"/>
                <a:gd name="connsiteY4-180" fmla="*/ 0 h 1007745"/>
                <a:gd name="connsiteX5-181" fmla="*/ 1874520 w 1874520"/>
                <a:gd name="connsiteY5-182" fmla="*/ 435610 h 1007745"/>
                <a:gd name="connsiteX6-183" fmla="*/ 1874520 w 1874520"/>
                <a:gd name="connsiteY6-184" fmla="*/ 435610 h 1007745"/>
                <a:gd name="connsiteX7-185" fmla="*/ 1874520 w 1874520"/>
                <a:gd name="connsiteY7-186" fmla="*/ 622300 h 1007745"/>
                <a:gd name="connsiteX8-187" fmla="*/ 1874520 w 1874520"/>
                <a:gd name="connsiteY8-188" fmla="*/ 746760 h 1007745"/>
                <a:gd name="connsiteX9-189" fmla="*/ 1131570 w 1874520"/>
                <a:gd name="connsiteY9-190" fmla="*/ 746760 h 1007745"/>
                <a:gd name="connsiteX10-191" fmla="*/ 973461 w 1874520"/>
                <a:gd name="connsiteY10-192" fmla="*/ 1007745 h 1007745"/>
                <a:gd name="connsiteX11-193" fmla="*/ 784860 w 1874520"/>
                <a:gd name="connsiteY11-194" fmla="*/ 777240 h 1007745"/>
                <a:gd name="connsiteX12-195" fmla="*/ 0 w 1874520"/>
                <a:gd name="connsiteY12-196" fmla="*/ 746760 h 1007745"/>
                <a:gd name="connsiteX13-197" fmla="*/ 0 w 1874520"/>
                <a:gd name="connsiteY13-198" fmla="*/ 622300 h 1007745"/>
                <a:gd name="connsiteX14-199" fmla="*/ 0 w 1874520"/>
                <a:gd name="connsiteY14-200" fmla="*/ 435610 h 1007745"/>
                <a:gd name="connsiteX15-201" fmla="*/ 0 w 1874520"/>
                <a:gd name="connsiteY15-202" fmla="*/ 435610 h 1007745"/>
                <a:gd name="connsiteX16-203" fmla="*/ 0 w 1874520"/>
                <a:gd name="connsiteY16-204" fmla="*/ 0 h 1007745"/>
                <a:gd name="connsiteX0-205" fmla="*/ 0 w 1874520"/>
                <a:gd name="connsiteY0-206" fmla="*/ 0 h 1007745"/>
                <a:gd name="connsiteX1-207" fmla="*/ 312420 w 1874520"/>
                <a:gd name="connsiteY1-208" fmla="*/ 0 h 1007745"/>
                <a:gd name="connsiteX2-209" fmla="*/ 312420 w 1874520"/>
                <a:gd name="connsiteY2-210" fmla="*/ 0 h 1007745"/>
                <a:gd name="connsiteX3-211" fmla="*/ 781050 w 1874520"/>
                <a:gd name="connsiteY3-212" fmla="*/ 0 h 1007745"/>
                <a:gd name="connsiteX4-213" fmla="*/ 1874520 w 1874520"/>
                <a:gd name="connsiteY4-214" fmla="*/ 0 h 1007745"/>
                <a:gd name="connsiteX5-215" fmla="*/ 1874520 w 1874520"/>
                <a:gd name="connsiteY5-216" fmla="*/ 435610 h 1007745"/>
                <a:gd name="connsiteX6-217" fmla="*/ 1874520 w 1874520"/>
                <a:gd name="connsiteY6-218" fmla="*/ 435610 h 1007745"/>
                <a:gd name="connsiteX7-219" fmla="*/ 1874520 w 1874520"/>
                <a:gd name="connsiteY7-220" fmla="*/ 622300 h 1007745"/>
                <a:gd name="connsiteX8-221" fmla="*/ 1874520 w 1874520"/>
                <a:gd name="connsiteY8-222" fmla="*/ 746760 h 1007745"/>
                <a:gd name="connsiteX9-223" fmla="*/ 1131570 w 1874520"/>
                <a:gd name="connsiteY9-224" fmla="*/ 746760 h 1007745"/>
                <a:gd name="connsiteX10-225" fmla="*/ 973461 w 1874520"/>
                <a:gd name="connsiteY10-226" fmla="*/ 1007745 h 1007745"/>
                <a:gd name="connsiteX11-227" fmla="*/ 784860 w 1874520"/>
                <a:gd name="connsiteY11-228" fmla="*/ 751840 h 1007745"/>
                <a:gd name="connsiteX12-229" fmla="*/ 0 w 1874520"/>
                <a:gd name="connsiteY12-230" fmla="*/ 746760 h 1007745"/>
                <a:gd name="connsiteX13-231" fmla="*/ 0 w 1874520"/>
                <a:gd name="connsiteY13-232" fmla="*/ 622300 h 1007745"/>
                <a:gd name="connsiteX14-233" fmla="*/ 0 w 1874520"/>
                <a:gd name="connsiteY14-234" fmla="*/ 435610 h 1007745"/>
                <a:gd name="connsiteX15-235" fmla="*/ 0 w 1874520"/>
                <a:gd name="connsiteY15-236" fmla="*/ 435610 h 1007745"/>
                <a:gd name="connsiteX16-237" fmla="*/ 0 w 1874520"/>
                <a:gd name="connsiteY16-238" fmla="*/ 0 h 1007745"/>
                <a:gd name="connsiteX0-239" fmla="*/ 0 w 1874520"/>
                <a:gd name="connsiteY0-240" fmla="*/ 0 h 1007745"/>
                <a:gd name="connsiteX1-241" fmla="*/ 312420 w 1874520"/>
                <a:gd name="connsiteY1-242" fmla="*/ 0 h 1007745"/>
                <a:gd name="connsiteX2-243" fmla="*/ 312420 w 1874520"/>
                <a:gd name="connsiteY2-244" fmla="*/ 0 h 1007745"/>
                <a:gd name="connsiteX3-245" fmla="*/ 781050 w 1874520"/>
                <a:gd name="connsiteY3-246" fmla="*/ 0 h 1007745"/>
                <a:gd name="connsiteX4-247" fmla="*/ 1874520 w 1874520"/>
                <a:gd name="connsiteY4-248" fmla="*/ 0 h 1007745"/>
                <a:gd name="connsiteX5-249" fmla="*/ 1874520 w 1874520"/>
                <a:gd name="connsiteY5-250" fmla="*/ 435610 h 1007745"/>
                <a:gd name="connsiteX6-251" fmla="*/ 1874520 w 1874520"/>
                <a:gd name="connsiteY6-252" fmla="*/ 435610 h 1007745"/>
                <a:gd name="connsiteX7-253" fmla="*/ 1874520 w 1874520"/>
                <a:gd name="connsiteY7-254" fmla="*/ 622300 h 1007745"/>
                <a:gd name="connsiteX8-255" fmla="*/ 1874520 w 1874520"/>
                <a:gd name="connsiteY8-256" fmla="*/ 746760 h 1007745"/>
                <a:gd name="connsiteX9-257" fmla="*/ 1131570 w 1874520"/>
                <a:gd name="connsiteY9-258" fmla="*/ 746760 h 1007745"/>
                <a:gd name="connsiteX10-259" fmla="*/ 973461 w 1874520"/>
                <a:gd name="connsiteY10-260" fmla="*/ 1007745 h 1007745"/>
                <a:gd name="connsiteX11-261" fmla="*/ 784860 w 1874520"/>
                <a:gd name="connsiteY11-262" fmla="*/ 751840 h 1007745"/>
                <a:gd name="connsiteX12-263" fmla="*/ 0 w 1874520"/>
                <a:gd name="connsiteY12-264" fmla="*/ 746760 h 1007745"/>
                <a:gd name="connsiteX13-265" fmla="*/ 0 w 1874520"/>
                <a:gd name="connsiteY13-266" fmla="*/ 622300 h 1007745"/>
                <a:gd name="connsiteX14-267" fmla="*/ 0 w 1874520"/>
                <a:gd name="connsiteY14-268" fmla="*/ 435610 h 1007745"/>
                <a:gd name="connsiteX15-269" fmla="*/ 0 w 1874520"/>
                <a:gd name="connsiteY15-270" fmla="*/ 435610 h 1007745"/>
                <a:gd name="connsiteX16-271" fmla="*/ 0 w 1874520"/>
                <a:gd name="connsiteY16-272" fmla="*/ 0 h 1007745"/>
                <a:gd name="connsiteX0-273" fmla="*/ 0 w 1874520"/>
                <a:gd name="connsiteY0-274" fmla="*/ 0 h 802462"/>
                <a:gd name="connsiteX1-275" fmla="*/ 312420 w 1874520"/>
                <a:gd name="connsiteY1-276" fmla="*/ 0 h 802462"/>
                <a:gd name="connsiteX2-277" fmla="*/ 312420 w 1874520"/>
                <a:gd name="connsiteY2-278" fmla="*/ 0 h 802462"/>
                <a:gd name="connsiteX3-279" fmla="*/ 781050 w 1874520"/>
                <a:gd name="connsiteY3-280" fmla="*/ 0 h 802462"/>
                <a:gd name="connsiteX4-281" fmla="*/ 1874520 w 1874520"/>
                <a:gd name="connsiteY4-282" fmla="*/ 0 h 802462"/>
                <a:gd name="connsiteX5-283" fmla="*/ 1874520 w 1874520"/>
                <a:gd name="connsiteY5-284" fmla="*/ 435610 h 802462"/>
                <a:gd name="connsiteX6-285" fmla="*/ 1874520 w 1874520"/>
                <a:gd name="connsiteY6-286" fmla="*/ 435610 h 802462"/>
                <a:gd name="connsiteX7-287" fmla="*/ 1874520 w 1874520"/>
                <a:gd name="connsiteY7-288" fmla="*/ 622300 h 802462"/>
                <a:gd name="connsiteX8-289" fmla="*/ 1874520 w 1874520"/>
                <a:gd name="connsiteY8-290" fmla="*/ 746760 h 802462"/>
                <a:gd name="connsiteX9-291" fmla="*/ 1131570 w 1874520"/>
                <a:gd name="connsiteY9-292" fmla="*/ 746760 h 802462"/>
                <a:gd name="connsiteX10-293" fmla="*/ 958221 w 1874520"/>
                <a:gd name="connsiteY10-294" fmla="*/ 802462 h 802462"/>
                <a:gd name="connsiteX11-295" fmla="*/ 784860 w 1874520"/>
                <a:gd name="connsiteY11-296" fmla="*/ 751840 h 802462"/>
                <a:gd name="connsiteX12-297" fmla="*/ 0 w 1874520"/>
                <a:gd name="connsiteY12-298" fmla="*/ 746760 h 802462"/>
                <a:gd name="connsiteX13-299" fmla="*/ 0 w 1874520"/>
                <a:gd name="connsiteY13-300" fmla="*/ 622300 h 802462"/>
                <a:gd name="connsiteX14-301" fmla="*/ 0 w 1874520"/>
                <a:gd name="connsiteY14-302" fmla="*/ 435610 h 802462"/>
                <a:gd name="connsiteX15-303" fmla="*/ 0 w 1874520"/>
                <a:gd name="connsiteY15-304" fmla="*/ 435610 h 802462"/>
                <a:gd name="connsiteX16-305" fmla="*/ 0 w 1874520"/>
                <a:gd name="connsiteY16-306" fmla="*/ 0 h 8024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1874520" h="802462">
                  <a:moveTo>
                    <a:pt x="0" y="0"/>
                  </a:moveTo>
                  <a:lnTo>
                    <a:pt x="312420" y="0"/>
                  </a:lnTo>
                  <a:lnTo>
                    <a:pt x="312420" y="0"/>
                  </a:lnTo>
                  <a:lnTo>
                    <a:pt x="781050" y="0"/>
                  </a:lnTo>
                  <a:lnTo>
                    <a:pt x="1874520" y="0"/>
                  </a:lnTo>
                  <a:lnTo>
                    <a:pt x="1874520" y="435610"/>
                  </a:lnTo>
                  <a:lnTo>
                    <a:pt x="1874520" y="435610"/>
                  </a:lnTo>
                  <a:lnTo>
                    <a:pt x="1874520" y="622300"/>
                  </a:lnTo>
                  <a:lnTo>
                    <a:pt x="1874520" y="746760"/>
                  </a:lnTo>
                  <a:lnTo>
                    <a:pt x="1131570" y="746760"/>
                  </a:lnTo>
                  <a:lnTo>
                    <a:pt x="958221" y="802462"/>
                  </a:lnTo>
                  <a:lnTo>
                    <a:pt x="784860" y="751840"/>
                  </a:lnTo>
                  <a:lnTo>
                    <a:pt x="0" y="746760"/>
                  </a:lnTo>
                  <a:lnTo>
                    <a:pt x="0" y="622300"/>
                  </a:lnTo>
                  <a:lnTo>
                    <a:pt x="0" y="435610"/>
                  </a:lnTo>
                  <a:lnTo>
                    <a:pt x="0" y="43561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762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1331756" y="5474856"/>
              <a:ext cx="17653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395419" y="5136302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254772" y="1675356"/>
            <a:ext cx="1874520" cy="1571038"/>
            <a:chOff x="3254772" y="1675356"/>
            <a:chExt cx="1874520" cy="1571038"/>
          </a:xfrm>
        </p:grpSpPr>
        <p:sp>
          <p:nvSpPr>
            <p:cNvPr id="52" name="矩形标注 39"/>
            <p:cNvSpPr/>
            <p:nvPr/>
          </p:nvSpPr>
          <p:spPr>
            <a:xfrm>
              <a:off x="3254772" y="1675356"/>
              <a:ext cx="1874520" cy="1571038"/>
            </a:xfrm>
            <a:custGeom>
              <a:avLst/>
              <a:gdLst>
                <a:gd name="connsiteX0" fmla="*/ 0 w 1874520"/>
                <a:gd name="connsiteY0" fmla="*/ 0 h 746760"/>
                <a:gd name="connsiteX1" fmla="*/ 312420 w 1874520"/>
                <a:gd name="connsiteY1" fmla="*/ 0 h 746760"/>
                <a:gd name="connsiteX2" fmla="*/ 312420 w 1874520"/>
                <a:gd name="connsiteY2" fmla="*/ 0 h 746760"/>
                <a:gd name="connsiteX3" fmla="*/ 781050 w 1874520"/>
                <a:gd name="connsiteY3" fmla="*/ 0 h 746760"/>
                <a:gd name="connsiteX4" fmla="*/ 1874520 w 1874520"/>
                <a:gd name="connsiteY4" fmla="*/ 0 h 746760"/>
                <a:gd name="connsiteX5" fmla="*/ 1874520 w 1874520"/>
                <a:gd name="connsiteY5" fmla="*/ 435610 h 746760"/>
                <a:gd name="connsiteX6" fmla="*/ 1874520 w 1874520"/>
                <a:gd name="connsiteY6" fmla="*/ 435610 h 746760"/>
                <a:gd name="connsiteX7" fmla="*/ 1874520 w 1874520"/>
                <a:gd name="connsiteY7" fmla="*/ 622300 h 746760"/>
                <a:gd name="connsiteX8" fmla="*/ 1874520 w 1874520"/>
                <a:gd name="connsiteY8" fmla="*/ 746760 h 746760"/>
                <a:gd name="connsiteX9" fmla="*/ 781050 w 1874520"/>
                <a:gd name="connsiteY9" fmla="*/ 746760 h 746760"/>
                <a:gd name="connsiteX10" fmla="*/ 546741 w 1874520"/>
                <a:gd name="connsiteY10" fmla="*/ 840105 h 746760"/>
                <a:gd name="connsiteX11" fmla="*/ 312420 w 1874520"/>
                <a:gd name="connsiteY11" fmla="*/ 746760 h 746760"/>
                <a:gd name="connsiteX12" fmla="*/ 0 w 1874520"/>
                <a:gd name="connsiteY12" fmla="*/ 746760 h 746760"/>
                <a:gd name="connsiteX13" fmla="*/ 0 w 1874520"/>
                <a:gd name="connsiteY13" fmla="*/ 622300 h 746760"/>
                <a:gd name="connsiteX14" fmla="*/ 0 w 1874520"/>
                <a:gd name="connsiteY14" fmla="*/ 435610 h 746760"/>
                <a:gd name="connsiteX15" fmla="*/ 0 w 1874520"/>
                <a:gd name="connsiteY15" fmla="*/ 435610 h 746760"/>
                <a:gd name="connsiteX16" fmla="*/ 0 w 1874520"/>
                <a:gd name="connsiteY16" fmla="*/ 0 h 746760"/>
                <a:gd name="connsiteX0-1" fmla="*/ 0 w 1874520"/>
                <a:gd name="connsiteY0-2" fmla="*/ 0 h 840105"/>
                <a:gd name="connsiteX1-3" fmla="*/ 312420 w 1874520"/>
                <a:gd name="connsiteY1-4" fmla="*/ 0 h 840105"/>
                <a:gd name="connsiteX2-5" fmla="*/ 312420 w 1874520"/>
                <a:gd name="connsiteY2-6" fmla="*/ 0 h 840105"/>
                <a:gd name="connsiteX3-7" fmla="*/ 781050 w 1874520"/>
                <a:gd name="connsiteY3-8" fmla="*/ 0 h 840105"/>
                <a:gd name="connsiteX4-9" fmla="*/ 1874520 w 1874520"/>
                <a:gd name="connsiteY4-10" fmla="*/ 0 h 840105"/>
                <a:gd name="connsiteX5-11" fmla="*/ 1874520 w 1874520"/>
                <a:gd name="connsiteY5-12" fmla="*/ 435610 h 840105"/>
                <a:gd name="connsiteX6-13" fmla="*/ 1874520 w 1874520"/>
                <a:gd name="connsiteY6-14" fmla="*/ 435610 h 840105"/>
                <a:gd name="connsiteX7-15" fmla="*/ 1874520 w 1874520"/>
                <a:gd name="connsiteY7-16" fmla="*/ 622300 h 840105"/>
                <a:gd name="connsiteX8-17" fmla="*/ 1874520 w 1874520"/>
                <a:gd name="connsiteY8-18" fmla="*/ 746760 h 840105"/>
                <a:gd name="connsiteX9-19" fmla="*/ 1223010 w 1874520"/>
                <a:gd name="connsiteY9-20" fmla="*/ 746760 h 840105"/>
                <a:gd name="connsiteX10-21" fmla="*/ 546741 w 1874520"/>
                <a:gd name="connsiteY10-22" fmla="*/ 840105 h 840105"/>
                <a:gd name="connsiteX11-23" fmla="*/ 312420 w 1874520"/>
                <a:gd name="connsiteY11-24" fmla="*/ 746760 h 840105"/>
                <a:gd name="connsiteX12-25" fmla="*/ 0 w 1874520"/>
                <a:gd name="connsiteY12-26" fmla="*/ 746760 h 840105"/>
                <a:gd name="connsiteX13-27" fmla="*/ 0 w 1874520"/>
                <a:gd name="connsiteY13-28" fmla="*/ 622300 h 840105"/>
                <a:gd name="connsiteX14-29" fmla="*/ 0 w 1874520"/>
                <a:gd name="connsiteY14-30" fmla="*/ 435610 h 840105"/>
                <a:gd name="connsiteX15-31" fmla="*/ 0 w 1874520"/>
                <a:gd name="connsiteY15-32" fmla="*/ 435610 h 840105"/>
                <a:gd name="connsiteX16-33" fmla="*/ 0 w 1874520"/>
                <a:gd name="connsiteY16-34" fmla="*/ 0 h 840105"/>
                <a:gd name="connsiteX0-35" fmla="*/ 0 w 1874520"/>
                <a:gd name="connsiteY0-36" fmla="*/ 0 h 840105"/>
                <a:gd name="connsiteX1-37" fmla="*/ 312420 w 1874520"/>
                <a:gd name="connsiteY1-38" fmla="*/ 0 h 840105"/>
                <a:gd name="connsiteX2-39" fmla="*/ 312420 w 1874520"/>
                <a:gd name="connsiteY2-40" fmla="*/ 0 h 840105"/>
                <a:gd name="connsiteX3-41" fmla="*/ 781050 w 1874520"/>
                <a:gd name="connsiteY3-42" fmla="*/ 0 h 840105"/>
                <a:gd name="connsiteX4-43" fmla="*/ 1874520 w 1874520"/>
                <a:gd name="connsiteY4-44" fmla="*/ 0 h 840105"/>
                <a:gd name="connsiteX5-45" fmla="*/ 1874520 w 1874520"/>
                <a:gd name="connsiteY5-46" fmla="*/ 435610 h 840105"/>
                <a:gd name="connsiteX6-47" fmla="*/ 1874520 w 1874520"/>
                <a:gd name="connsiteY6-48" fmla="*/ 435610 h 840105"/>
                <a:gd name="connsiteX7-49" fmla="*/ 1874520 w 1874520"/>
                <a:gd name="connsiteY7-50" fmla="*/ 622300 h 840105"/>
                <a:gd name="connsiteX8-51" fmla="*/ 1874520 w 1874520"/>
                <a:gd name="connsiteY8-52" fmla="*/ 746760 h 840105"/>
                <a:gd name="connsiteX9-53" fmla="*/ 1223010 w 1874520"/>
                <a:gd name="connsiteY9-54" fmla="*/ 746760 h 840105"/>
                <a:gd name="connsiteX10-55" fmla="*/ 546741 w 1874520"/>
                <a:gd name="connsiteY10-56" fmla="*/ 840105 h 840105"/>
                <a:gd name="connsiteX11-57" fmla="*/ 922020 w 1874520"/>
                <a:gd name="connsiteY11-58" fmla="*/ 777240 h 840105"/>
                <a:gd name="connsiteX12-59" fmla="*/ 0 w 1874520"/>
                <a:gd name="connsiteY12-60" fmla="*/ 746760 h 840105"/>
                <a:gd name="connsiteX13-61" fmla="*/ 0 w 1874520"/>
                <a:gd name="connsiteY13-62" fmla="*/ 622300 h 840105"/>
                <a:gd name="connsiteX14-63" fmla="*/ 0 w 1874520"/>
                <a:gd name="connsiteY14-64" fmla="*/ 435610 h 840105"/>
                <a:gd name="connsiteX15-65" fmla="*/ 0 w 1874520"/>
                <a:gd name="connsiteY15-66" fmla="*/ 435610 h 840105"/>
                <a:gd name="connsiteX16-67" fmla="*/ 0 w 1874520"/>
                <a:gd name="connsiteY16-68" fmla="*/ 0 h 840105"/>
                <a:gd name="connsiteX0-69" fmla="*/ 0 w 1874520"/>
                <a:gd name="connsiteY0-70" fmla="*/ 0 h 1007745"/>
                <a:gd name="connsiteX1-71" fmla="*/ 312420 w 1874520"/>
                <a:gd name="connsiteY1-72" fmla="*/ 0 h 1007745"/>
                <a:gd name="connsiteX2-73" fmla="*/ 312420 w 1874520"/>
                <a:gd name="connsiteY2-74" fmla="*/ 0 h 1007745"/>
                <a:gd name="connsiteX3-75" fmla="*/ 781050 w 1874520"/>
                <a:gd name="connsiteY3-76" fmla="*/ 0 h 1007745"/>
                <a:gd name="connsiteX4-77" fmla="*/ 1874520 w 1874520"/>
                <a:gd name="connsiteY4-78" fmla="*/ 0 h 1007745"/>
                <a:gd name="connsiteX5-79" fmla="*/ 1874520 w 1874520"/>
                <a:gd name="connsiteY5-80" fmla="*/ 435610 h 1007745"/>
                <a:gd name="connsiteX6-81" fmla="*/ 1874520 w 1874520"/>
                <a:gd name="connsiteY6-82" fmla="*/ 435610 h 1007745"/>
                <a:gd name="connsiteX7-83" fmla="*/ 1874520 w 1874520"/>
                <a:gd name="connsiteY7-84" fmla="*/ 622300 h 1007745"/>
                <a:gd name="connsiteX8-85" fmla="*/ 1874520 w 1874520"/>
                <a:gd name="connsiteY8-86" fmla="*/ 746760 h 1007745"/>
                <a:gd name="connsiteX9-87" fmla="*/ 1223010 w 1874520"/>
                <a:gd name="connsiteY9-88" fmla="*/ 746760 h 1007745"/>
                <a:gd name="connsiteX10-89" fmla="*/ 1080141 w 1874520"/>
                <a:gd name="connsiteY10-90" fmla="*/ 1007745 h 1007745"/>
                <a:gd name="connsiteX11-91" fmla="*/ 922020 w 1874520"/>
                <a:gd name="connsiteY11-92" fmla="*/ 777240 h 1007745"/>
                <a:gd name="connsiteX12-93" fmla="*/ 0 w 1874520"/>
                <a:gd name="connsiteY12-94" fmla="*/ 746760 h 1007745"/>
                <a:gd name="connsiteX13-95" fmla="*/ 0 w 1874520"/>
                <a:gd name="connsiteY13-96" fmla="*/ 622300 h 1007745"/>
                <a:gd name="connsiteX14-97" fmla="*/ 0 w 1874520"/>
                <a:gd name="connsiteY14-98" fmla="*/ 435610 h 1007745"/>
                <a:gd name="connsiteX15-99" fmla="*/ 0 w 1874520"/>
                <a:gd name="connsiteY15-100" fmla="*/ 435610 h 1007745"/>
                <a:gd name="connsiteX16-101" fmla="*/ 0 w 1874520"/>
                <a:gd name="connsiteY16-102" fmla="*/ 0 h 1007745"/>
                <a:gd name="connsiteX0-103" fmla="*/ 0 w 1874520"/>
                <a:gd name="connsiteY0-104" fmla="*/ 0 h 1007745"/>
                <a:gd name="connsiteX1-105" fmla="*/ 312420 w 1874520"/>
                <a:gd name="connsiteY1-106" fmla="*/ 0 h 1007745"/>
                <a:gd name="connsiteX2-107" fmla="*/ 312420 w 1874520"/>
                <a:gd name="connsiteY2-108" fmla="*/ 0 h 1007745"/>
                <a:gd name="connsiteX3-109" fmla="*/ 781050 w 1874520"/>
                <a:gd name="connsiteY3-110" fmla="*/ 0 h 1007745"/>
                <a:gd name="connsiteX4-111" fmla="*/ 1874520 w 1874520"/>
                <a:gd name="connsiteY4-112" fmla="*/ 0 h 1007745"/>
                <a:gd name="connsiteX5-113" fmla="*/ 1874520 w 1874520"/>
                <a:gd name="connsiteY5-114" fmla="*/ 435610 h 1007745"/>
                <a:gd name="connsiteX6-115" fmla="*/ 1874520 w 1874520"/>
                <a:gd name="connsiteY6-116" fmla="*/ 435610 h 1007745"/>
                <a:gd name="connsiteX7-117" fmla="*/ 1874520 w 1874520"/>
                <a:gd name="connsiteY7-118" fmla="*/ 622300 h 1007745"/>
                <a:gd name="connsiteX8-119" fmla="*/ 1874520 w 1874520"/>
                <a:gd name="connsiteY8-120" fmla="*/ 746760 h 1007745"/>
                <a:gd name="connsiteX9-121" fmla="*/ 1223010 w 1874520"/>
                <a:gd name="connsiteY9-122" fmla="*/ 746760 h 1007745"/>
                <a:gd name="connsiteX10-123" fmla="*/ 1080141 w 1874520"/>
                <a:gd name="connsiteY10-124" fmla="*/ 1007745 h 1007745"/>
                <a:gd name="connsiteX11-125" fmla="*/ 784860 w 1874520"/>
                <a:gd name="connsiteY11-126" fmla="*/ 777240 h 1007745"/>
                <a:gd name="connsiteX12-127" fmla="*/ 0 w 1874520"/>
                <a:gd name="connsiteY12-128" fmla="*/ 746760 h 1007745"/>
                <a:gd name="connsiteX13-129" fmla="*/ 0 w 1874520"/>
                <a:gd name="connsiteY13-130" fmla="*/ 622300 h 1007745"/>
                <a:gd name="connsiteX14-131" fmla="*/ 0 w 1874520"/>
                <a:gd name="connsiteY14-132" fmla="*/ 435610 h 1007745"/>
                <a:gd name="connsiteX15-133" fmla="*/ 0 w 1874520"/>
                <a:gd name="connsiteY15-134" fmla="*/ 435610 h 1007745"/>
                <a:gd name="connsiteX16-135" fmla="*/ 0 w 1874520"/>
                <a:gd name="connsiteY16-136" fmla="*/ 0 h 1007745"/>
                <a:gd name="connsiteX0-137" fmla="*/ 0 w 1874520"/>
                <a:gd name="connsiteY0-138" fmla="*/ 0 h 1007745"/>
                <a:gd name="connsiteX1-139" fmla="*/ 312420 w 1874520"/>
                <a:gd name="connsiteY1-140" fmla="*/ 0 h 1007745"/>
                <a:gd name="connsiteX2-141" fmla="*/ 312420 w 1874520"/>
                <a:gd name="connsiteY2-142" fmla="*/ 0 h 1007745"/>
                <a:gd name="connsiteX3-143" fmla="*/ 781050 w 1874520"/>
                <a:gd name="connsiteY3-144" fmla="*/ 0 h 1007745"/>
                <a:gd name="connsiteX4-145" fmla="*/ 1874520 w 1874520"/>
                <a:gd name="connsiteY4-146" fmla="*/ 0 h 1007745"/>
                <a:gd name="connsiteX5-147" fmla="*/ 1874520 w 1874520"/>
                <a:gd name="connsiteY5-148" fmla="*/ 435610 h 1007745"/>
                <a:gd name="connsiteX6-149" fmla="*/ 1874520 w 1874520"/>
                <a:gd name="connsiteY6-150" fmla="*/ 435610 h 1007745"/>
                <a:gd name="connsiteX7-151" fmla="*/ 1874520 w 1874520"/>
                <a:gd name="connsiteY7-152" fmla="*/ 622300 h 1007745"/>
                <a:gd name="connsiteX8-153" fmla="*/ 1874520 w 1874520"/>
                <a:gd name="connsiteY8-154" fmla="*/ 746760 h 1007745"/>
                <a:gd name="connsiteX9-155" fmla="*/ 1131570 w 1874520"/>
                <a:gd name="connsiteY9-156" fmla="*/ 746760 h 1007745"/>
                <a:gd name="connsiteX10-157" fmla="*/ 1080141 w 1874520"/>
                <a:gd name="connsiteY10-158" fmla="*/ 1007745 h 1007745"/>
                <a:gd name="connsiteX11-159" fmla="*/ 784860 w 1874520"/>
                <a:gd name="connsiteY11-160" fmla="*/ 777240 h 1007745"/>
                <a:gd name="connsiteX12-161" fmla="*/ 0 w 1874520"/>
                <a:gd name="connsiteY12-162" fmla="*/ 746760 h 1007745"/>
                <a:gd name="connsiteX13-163" fmla="*/ 0 w 1874520"/>
                <a:gd name="connsiteY13-164" fmla="*/ 622300 h 1007745"/>
                <a:gd name="connsiteX14-165" fmla="*/ 0 w 1874520"/>
                <a:gd name="connsiteY14-166" fmla="*/ 435610 h 1007745"/>
                <a:gd name="connsiteX15-167" fmla="*/ 0 w 1874520"/>
                <a:gd name="connsiteY15-168" fmla="*/ 435610 h 1007745"/>
                <a:gd name="connsiteX16-169" fmla="*/ 0 w 1874520"/>
                <a:gd name="connsiteY16-170" fmla="*/ 0 h 1007745"/>
                <a:gd name="connsiteX0-171" fmla="*/ 0 w 1874520"/>
                <a:gd name="connsiteY0-172" fmla="*/ 0 h 1007745"/>
                <a:gd name="connsiteX1-173" fmla="*/ 312420 w 1874520"/>
                <a:gd name="connsiteY1-174" fmla="*/ 0 h 1007745"/>
                <a:gd name="connsiteX2-175" fmla="*/ 312420 w 1874520"/>
                <a:gd name="connsiteY2-176" fmla="*/ 0 h 1007745"/>
                <a:gd name="connsiteX3-177" fmla="*/ 781050 w 1874520"/>
                <a:gd name="connsiteY3-178" fmla="*/ 0 h 1007745"/>
                <a:gd name="connsiteX4-179" fmla="*/ 1874520 w 1874520"/>
                <a:gd name="connsiteY4-180" fmla="*/ 0 h 1007745"/>
                <a:gd name="connsiteX5-181" fmla="*/ 1874520 w 1874520"/>
                <a:gd name="connsiteY5-182" fmla="*/ 435610 h 1007745"/>
                <a:gd name="connsiteX6-183" fmla="*/ 1874520 w 1874520"/>
                <a:gd name="connsiteY6-184" fmla="*/ 435610 h 1007745"/>
                <a:gd name="connsiteX7-185" fmla="*/ 1874520 w 1874520"/>
                <a:gd name="connsiteY7-186" fmla="*/ 622300 h 1007745"/>
                <a:gd name="connsiteX8-187" fmla="*/ 1874520 w 1874520"/>
                <a:gd name="connsiteY8-188" fmla="*/ 746760 h 1007745"/>
                <a:gd name="connsiteX9-189" fmla="*/ 1131570 w 1874520"/>
                <a:gd name="connsiteY9-190" fmla="*/ 746760 h 1007745"/>
                <a:gd name="connsiteX10-191" fmla="*/ 973461 w 1874520"/>
                <a:gd name="connsiteY10-192" fmla="*/ 1007745 h 1007745"/>
                <a:gd name="connsiteX11-193" fmla="*/ 784860 w 1874520"/>
                <a:gd name="connsiteY11-194" fmla="*/ 777240 h 1007745"/>
                <a:gd name="connsiteX12-195" fmla="*/ 0 w 1874520"/>
                <a:gd name="connsiteY12-196" fmla="*/ 746760 h 1007745"/>
                <a:gd name="connsiteX13-197" fmla="*/ 0 w 1874520"/>
                <a:gd name="connsiteY13-198" fmla="*/ 622300 h 1007745"/>
                <a:gd name="connsiteX14-199" fmla="*/ 0 w 1874520"/>
                <a:gd name="connsiteY14-200" fmla="*/ 435610 h 1007745"/>
                <a:gd name="connsiteX15-201" fmla="*/ 0 w 1874520"/>
                <a:gd name="connsiteY15-202" fmla="*/ 435610 h 1007745"/>
                <a:gd name="connsiteX16-203" fmla="*/ 0 w 1874520"/>
                <a:gd name="connsiteY16-204" fmla="*/ 0 h 1007745"/>
                <a:gd name="connsiteX0-205" fmla="*/ 0 w 1874520"/>
                <a:gd name="connsiteY0-206" fmla="*/ 0 h 1007745"/>
                <a:gd name="connsiteX1-207" fmla="*/ 312420 w 1874520"/>
                <a:gd name="connsiteY1-208" fmla="*/ 0 h 1007745"/>
                <a:gd name="connsiteX2-209" fmla="*/ 312420 w 1874520"/>
                <a:gd name="connsiteY2-210" fmla="*/ 0 h 1007745"/>
                <a:gd name="connsiteX3-211" fmla="*/ 781050 w 1874520"/>
                <a:gd name="connsiteY3-212" fmla="*/ 0 h 1007745"/>
                <a:gd name="connsiteX4-213" fmla="*/ 1874520 w 1874520"/>
                <a:gd name="connsiteY4-214" fmla="*/ 0 h 1007745"/>
                <a:gd name="connsiteX5-215" fmla="*/ 1874520 w 1874520"/>
                <a:gd name="connsiteY5-216" fmla="*/ 435610 h 1007745"/>
                <a:gd name="connsiteX6-217" fmla="*/ 1874520 w 1874520"/>
                <a:gd name="connsiteY6-218" fmla="*/ 435610 h 1007745"/>
                <a:gd name="connsiteX7-219" fmla="*/ 1874520 w 1874520"/>
                <a:gd name="connsiteY7-220" fmla="*/ 622300 h 1007745"/>
                <a:gd name="connsiteX8-221" fmla="*/ 1874520 w 1874520"/>
                <a:gd name="connsiteY8-222" fmla="*/ 746760 h 1007745"/>
                <a:gd name="connsiteX9-223" fmla="*/ 1131570 w 1874520"/>
                <a:gd name="connsiteY9-224" fmla="*/ 746760 h 1007745"/>
                <a:gd name="connsiteX10-225" fmla="*/ 973461 w 1874520"/>
                <a:gd name="connsiteY10-226" fmla="*/ 1007745 h 1007745"/>
                <a:gd name="connsiteX11-227" fmla="*/ 784860 w 1874520"/>
                <a:gd name="connsiteY11-228" fmla="*/ 751840 h 1007745"/>
                <a:gd name="connsiteX12-229" fmla="*/ 0 w 1874520"/>
                <a:gd name="connsiteY12-230" fmla="*/ 746760 h 1007745"/>
                <a:gd name="connsiteX13-231" fmla="*/ 0 w 1874520"/>
                <a:gd name="connsiteY13-232" fmla="*/ 622300 h 1007745"/>
                <a:gd name="connsiteX14-233" fmla="*/ 0 w 1874520"/>
                <a:gd name="connsiteY14-234" fmla="*/ 435610 h 1007745"/>
                <a:gd name="connsiteX15-235" fmla="*/ 0 w 1874520"/>
                <a:gd name="connsiteY15-236" fmla="*/ 435610 h 1007745"/>
                <a:gd name="connsiteX16-237" fmla="*/ 0 w 1874520"/>
                <a:gd name="connsiteY16-238" fmla="*/ 0 h 1007745"/>
                <a:gd name="connsiteX0-239" fmla="*/ 0 w 1874520"/>
                <a:gd name="connsiteY0-240" fmla="*/ 0 h 1007745"/>
                <a:gd name="connsiteX1-241" fmla="*/ 312420 w 1874520"/>
                <a:gd name="connsiteY1-242" fmla="*/ 0 h 1007745"/>
                <a:gd name="connsiteX2-243" fmla="*/ 312420 w 1874520"/>
                <a:gd name="connsiteY2-244" fmla="*/ 0 h 1007745"/>
                <a:gd name="connsiteX3-245" fmla="*/ 781050 w 1874520"/>
                <a:gd name="connsiteY3-246" fmla="*/ 0 h 1007745"/>
                <a:gd name="connsiteX4-247" fmla="*/ 1874520 w 1874520"/>
                <a:gd name="connsiteY4-248" fmla="*/ 0 h 1007745"/>
                <a:gd name="connsiteX5-249" fmla="*/ 1874520 w 1874520"/>
                <a:gd name="connsiteY5-250" fmla="*/ 435610 h 1007745"/>
                <a:gd name="connsiteX6-251" fmla="*/ 1874520 w 1874520"/>
                <a:gd name="connsiteY6-252" fmla="*/ 435610 h 1007745"/>
                <a:gd name="connsiteX7-253" fmla="*/ 1874520 w 1874520"/>
                <a:gd name="connsiteY7-254" fmla="*/ 622300 h 1007745"/>
                <a:gd name="connsiteX8-255" fmla="*/ 1874520 w 1874520"/>
                <a:gd name="connsiteY8-256" fmla="*/ 746760 h 1007745"/>
                <a:gd name="connsiteX9-257" fmla="*/ 1131570 w 1874520"/>
                <a:gd name="connsiteY9-258" fmla="*/ 746760 h 1007745"/>
                <a:gd name="connsiteX10-259" fmla="*/ 973461 w 1874520"/>
                <a:gd name="connsiteY10-260" fmla="*/ 1007745 h 1007745"/>
                <a:gd name="connsiteX11-261" fmla="*/ 784860 w 1874520"/>
                <a:gd name="connsiteY11-262" fmla="*/ 751840 h 1007745"/>
                <a:gd name="connsiteX12-263" fmla="*/ 0 w 1874520"/>
                <a:gd name="connsiteY12-264" fmla="*/ 746760 h 1007745"/>
                <a:gd name="connsiteX13-265" fmla="*/ 0 w 1874520"/>
                <a:gd name="connsiteY13-266" fmla="*/ 622300 h 1007745"/>
                <a:gd name="connsiteX14-267" fmla="*/ 0 w 1874520"/>
                <a:gd name="connsiteY14-268" fmla="*/ 435610 h 1007745"/>
                <a:gd name="connsiteX15-269" fmla="*/ 0 w 1874520"/>
                <a:gd name="connsiteY15-270" fmla="*/ 435610 h 1007745"/>
                <a:gd name="connsiteX16-271" fmla="*/ 0 w 1874520"/>
                <a:gd name="connsiteY16-272" fmla="*/ 0 h 1007745"/>
                <a:gd name="connsiteX0-273" fmla="*/ 0 w 1874520"/>
                <a:gd name="connsiteY0-274" fmla="*/ 0 h 802462"/>
                <a:gd name="connsiteX1-275" fmla="*/ 312420 w 1874520"/>
                <a:gd name="connsiteY1-276" fmla="*/ 0 h 802462"/>
                <a:gd name="connsiteX2-277" fmla="*/ 312420 w 1874520"/>
                <a:gd name="connsiteY2-278" fmla="*/ 0 h 802462"/>
                <a:gd name="connsiteX3-279" fmla="*/ 781050 w 1874520"/>
                <a:gd name="connsiteY3-280" fmla="*/ 0 h 802462"/>
                <a:gd name="connsiteX4-281" fmla="*/ 1874520 w 1874520"/>
                <a:gd name="connsiteY4-282" fmla="*/ 0 h 802462"/>
                <a:gd name="connsiteX5-283" fmla="*/ 1874520 w 1874520"/>
                <a:gd name="connsiteY5-284" fmla="*/ 435610 h 802462"/>
                <a:gd name="connsiteX6-285" fmla="*/ 1874520 w 1874520"/>
                <a:gd name="connsiteY6-286" fmla="*/ 435610 h 802462"/>
                <a:gd name="connsiteX7-287" fmla="*/ 1874520 w 1874520"/>
                <a:gd name="connsiteY7-288" fmla="*/ 622300 h 802462"/>
                <a:gd name="connsiteX8-289" fmla="*/ 1874520 w 1874520"/>
                <a:gd name="connsiteY8-290" fmla="*/ 746760 h 802462"/>
                <a:gd name="connsiteX9-291" fmla="*/ 1131570 w 1874520"/>
                <a:gd name="connsiteY9-292" fmla="*/ 746760 h 802462"/>
                <a:gd name="connsiteX10-293" fmla="*/ 958221 w 1874520"/>
                <a:gd name="connsiteY10-294" fmla="*/ 802462 h 802462"/>
                <a:gd name="connsiteX11-295" fmla="*/ 784860 w 1874520"/>
                <a:gd name="connsiteY11-296" fmla="*/ 751840 h 802462"/>
                <a:gd name="connsiteX12-297" fmla="*/ 0 w 1874520"/>
                <a:gd name="connsiteY12-298" fmla="*/ 746760 h 802462"/>
                <a:gd name="connsiteX13-299" fmla="*/ 0 w 1874520"/>
                <a:gd name="connsiteY13-300" fmla="*/ 622300 h 802462"/>
                <a:gd name="connsiteX14-301" fmla="*/ 0 w 1874520"/>
                <a:gd name="connsiteY14-302" fmla="*/ 435610 h 802462"/>
                <a:gd name="connsiteX15-303" fmla="*/ 0 w 1874520"/>
                <a:gd name="connsiteY15-304" fmla="*/ 435610 h 802462"/>
                <a:gd name="connsiteX16-305" fmla="*/ 0 w 1874520"/>
                <a:gd name="connsiteY16-306" fmla="*/ 0 h 8024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1874520" h="802462">
                  <a:moveTo>
                    <a:pt x="0" y="0"/>
                  </a:moveTo>
                  <a:lnTo>
                    <a:pt x="312420" y="0"/>
                  </a:lnTo>
                  <a:lnTo>
                    <a:pt x="312420" y="0"/>
                  </a:lnTo>
                  <a:lnTo>
                    <a:pt x="781050" y="0"/>
                  </a:lnTo>
                  <a:lnTo>
                    <a:pt x="1874520" y="0"/>
                  </a:lnTo>
                  <a:lnTo>
                    <a:pt x="1874520" y="435610"/>
                  </a:lnTo>
                  <a:lnTo>
                    <a:pt x="1874520" y="435610"/>
                  </a:lnTo>
                  <a:lnTo>
                    <a:pt x="1874520" y="622300"/>
                  </a:lnTo>
                  <a:lnTo>
                    <a:pt x="1874520" y="746760"/>
                  </a:lnTo>
                  <a:lnTo>
                    <a:pt x="1131570" y="746760"/>
                  </a:lnTo>
                  <a:lnTo>
                    <a:pt x="958221" y="802462"/>
                  </a:lnTo>
                  <a:lnTo>
                    <a:pt x="784860" y="751840"/>
                  </a:lnTo>
                  <a:lnTo>
                    <a:pt x="0" y="746760"/>
                  </a:lnTo>
                  <a:lnTo>
                    <a:pt x="0" y="622300"/>
                  </a:lnTo>
                  <a:lnTo>
                    <a:pt x="0" y="435610"/>
                  </a:lnTo>
                  <a:lnTo>
                    <a:pt x="0" y="43561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762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3280310" y="2136455"/>
              <a:ext cx="17653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3343973" y="1797901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187619" y="4902335"/>
            <a:ext cx="1874520" cy="1571038"/>
            <a:chOff x="9187619" y="4902335"/>
            <a:chExt cx="1874520" cy="1571038"/>
          </a:xfrm>
        </p:grpSpPr>
        <p:sp>
          <p:nvSpPr>
            <p:cNvPr id="59" name="矩形标注 39"/>
            <p:cNvSpPr/>
            <p:nvPr/>
          </p:nvSpPr>
          <p:spPr>
            <a:xfrm rot="10800000">
              <a:off x="9187619" y="4902335"/>
              <a:ext cx="1874520" cy="1571038"/>
            </a:xfrm>
            <a:custGeom>
              <a:avLst/>
              <a:gdLst>
                <a:gd name="connsiteX0" fmla="*/ 0 w 1874520"/>
                <a:gd name="connsiteY0" fmla="*/ 0 h 746760"/>
                <a:gd name="connsiteX1" fmla="*/ 312420 w 1874520"/>
                <a:gd name="connsiteY1" fmla="*/ 0 h 746760"/>
                <a:gd name="connsiteX2" fmla="*/ 312420 w 1874520"/>
                <a:gd name="connsiteY2" fmla="*/ 0 h 746760"/>
                <a:gd name="connsiteX3" fmla="*/ 781050 w 1874520"/>
                <a:gd name="connsiteY3" fmla="*/ 0 h 746760"/>
                <a:gd name="connsiteX4" fmla="*/ 1874520 w 1874520"/>
                <a:gd name="connsiteY4" fmla="*/ 0 h 746760"/>
                <a:gd name="connsiteX5" fmla="*/ 1874520 w 1874520"/>
                <a:gd name="connsiteY5" fmla="*/ 435610 h 746760"/>
                <a:gd name="connsiteX6" fmla="*/ 1874520 w 1874520"/>
                <a:gd name="connsiteY6" fmla="*/ 435610 h 746760"/>
                <a:gd name="connsiteX7" fmla="*/ 1874520 w 1874520"/>
                <a:gd name="connsiteY7" fmla="*/ 622300 h 746760"/>
                <a:gd name="connsiteX8" fmla="*/ 1874520 w 1874520"/>
                <a:gd name="connsiteY8" fmla="*/ 746760 h 746760"/>
                <a:gd name="connsiteX9" fmla="*/ 781050 w 1874520"/>
                <a:gd name="connsiteY9" fmla="*/ 746760 h 746760"/>
                <a:gd name="connsiteX10" fmla="*/ 546741 w 1874520"/>
                <a:gd name="connsiteY10" fmla="*/ 840105 h 746760"/>
                <a:gd name="connsiteX11" fmla="*/ 312420 w 1874520"/>
                <a:gd name="connsiteY11" fmla="*/ 746760 h 746760"/>
                <a:gd name="connsiteX12" fmla="*/ 0 w 1874520"/>
                <a:gd name="connsiteY12" fmla="*/ 746760 h 746760"/>
                <a:gd name="connsiteX13" fmla="*/ 0 w 1874520"/>
                <a:gd name="connsiteY13" fmla="*/ 622300 h 746760"/>
                <a:gd name="connsiteX14" fmla="*/ 0 w 1874520"/>
                <a:gd name="connsiteY14" fmla="*/ 435610 h 746760"/>
                <a:gd name="connsiteX15" fmla="*/ 0 w 1874520"/>
                <a:gd name="connsiteY15" fmla="*/ 435610 h 746760"/>
                <a:gd name="connsiteX16" fmla="*/ 0 w 1874520"/>
                <a:gd name="connsiteY16" fmla="*/ 0 h 746760"/>
                <a:gd name="connsiteX0-1" fmla="*/ 0 w 1874520"/>
                <a:gd name="connsiteY0-2" fmla="*/ 0 h 840105"/>
                <a:gd name="connsiteX1-3" fmla="*/ 312420 w 1874520"/>
                <a:gd name="connsiteY1-4" fmla="*/ 0 h 840105"/>
                <a:gd name="connsiteX2-5" fmla="*/ 312420 w 1874520"/>
                <a:gd name="connsiteY2-6" fmla="*/ 0 h 840105"/>
                <a:gd name="connsiteX3-7" fmla="*/ 781050 w 1874520"/>
                <a:gd name="connsiteY3-8" fmla="*/ 0 h 840105"/>
                <a:gd name="connsiteX4-9" fmla="*/ 1874520 w 1874520"/>
                <a:gd name="connsiteY4-10" fmla="*/ 0 h 840105"/>
                <a:gd name="connsiteX5-11" fmla="*/ 1874520 w 1874520"/>
                <a:gd name="connsiteY5-12" fmla="*/ 435610 h 840105"/>
                <a:gd name="connsiteX6-13" fmla="*/ 1874520 w 1874520"/>
                <a:gd name="connsiteY6-14" fmla="*/ 435610 h 840105"/>
                <a:gd name="connsiteX7-15" fmla="*/ 1874520 w 1874520"/>
                <a:gd name="connsiteY7-16" fmla="*/ 622300 h 840105"/>
                <a:gd name="connsiteX8-17" fmla="*/ 1874520 w 1874520"/>
                <a:gd name="connsiteY8-18" fmla="*/ 746760 h 840105"/>
                <a:gd name="connsiteX9-19" fmla="*/ 1223010 w 1874520"/>
                <a:gd name="connsiteY9-20" fmla="*/ 746760 h 840105"/>
                <a:gd name="connsiteX10-21" fmla="*/ 546741 w 1874520"/>
                <a:gd name="connsiteY10-22" fmla="*/ 840105 h 840105"/>
                <a:gd name="connsiteX11-23" fmla="*/ 312420 w 1874520"/>
                <a:gd name="connsiteY11-24" fmla="*/ 746760 h 840105"/>
                <a:gd name="connsiteX12-25" fmla="*/ 0 w 1874520"/>
                <a:gd name="connsiteY12-26" fmla="*/ 746760 h 840105"/>
                <a:gd name="connsiteX13-27" fmla="*/ 0 w 1874520"/>
                <a:gd name="connsiteY13-28" fmla="*/ 622300 h 840105"/>
                <a:gd name="connsiteX14-29" fmla="*/ 0 w 1874520"/>
                <a:gd name="connsiteY14-30" fmla="*/ 435610 h 840105"/>
                <a:gd name="connsiteX15-31" fmla="*/ 0 w 1874520"/>
                <a:gd name="connsiteY15-32" fmla="*/ 435610 h 840105"/>
                <a:gd name="connsiteX16-33" fmla="*/ 0 w 1874520"/>
                <a:gd name="connsiteY16-34" fmla="*/ 0 h 840105"/>
                <a:gd name="connsiteX0-35" fmla="*/ 0 w 1874520"/>
                <a:gd name="connsiteY0-36" fmla="*/ 0 h 840105"/>
                <a:gd name="connsiteX1-37" fmla="*/ 312420 w 1874520"/>
                <a:gd name="connsiteY1-38" fmla="*/ 0 h 840105"/>
                <a:gd name="connsiteX2-39" fmla="*/ 312420 w 1874520"/>
                <a:gd name="connsiteY2-40" fmla="*/ 0 h 840105"/>
                <a:gd name="connsiteX3-41" fmla="*/ 781050 w 1874520"/>
                <a:gd name="connsiteY3-42" fmla="*/ 0 h 840105"/>
                <a:gd name="connsiteX4-43" fmla="*/ 1874520 w 1874520"/>
                <a:gd name="connsiteY4-44" fmla="*/ 0 h 840105"/>
                <a:gd name="connsiteX5-45" fmla="*/ 1874520 w 1874520"/>
                <a:gd name="connsiteY5-46" fmla="*/ 435610 h 840105"/>
                <a:gd name="connsiteX6-47" fmla="*/ 1874520 w 1874520"/>
                <a:gd name="connsiteY6-48" fmla="*/ 435610 h 840105"/>
                <a:gd name="connsiteX7-49" fmla="*/ 1874520 w 1874520"/>
                <a:gd name="connsiteY7-50" fmla="*/ 622300 h 840105"/>
                <a:gd name="connsiteX8-51" fmla="*/ 1874520 w 1874520"/>
                <a:gd name="connsiteY8-52" fmla="*/ 746760 h 840105"/>
                <a:gd name="connsiteX9-53" fmla="*/ 1223010 w 1874520"/>
                <a:gd name="connsiteY9-54" fmla="*/ 746760 h 840105"/>
                <a:gd name="connsiteX10-55" fmla="*/ 546741 w 1874520"/>
                <a:gd name="connsiteY10-56" fmla="*/ 840105 h 840105"/>
                <a:gd name="connsiteX11-57" fmla="*/ 922020 w 1874520"/>
                <a:gd name="connsiteY11-58" fmla="*/ 777240 h 840105"/>
                <a:gd name="connsiteX12-59" fmla="*/ 0 w 1874520"/>
                <a:gd name="connsiteY12-60" fmla="*/ 746760 h 840105"/>
                <a:gd name="connsiteX13-61" fmla="*/ 0 w 1874520"/>
                <a:gd name="connsiteY13-62" fmla="*/ 622300 h 840105"/>
                <a:gd name="connsiteX14-63" fmla="*/ 0 w 1874520"/>
                <a:gd name="connsiteY14-64" fmla="*/ 435610 h 840105"/>
                <a:gd name="connsiteX15-65" fmla="*/ 0 w 1874520"/>
                <a:gd name="connsiteY15-66" fmla="*/ 435610 h 840105"/>
                <a:gd name="connsiteX16-67" fmla="*/ 0 w 1874520"/>
                <a:gd name="connsiteY16-68" fmla="*/ 0 h 840105"/>
                <a:gd name="connsiteX0-69" fmla="*/ 0 w 1874520"/>
                <a:gd name="connsiteY0-70" fmla="*/ 0 h 1007745"/>
                <a:gd name="connsiteX1-71" fmla="*/ 312420 w 1874520"/>
                <a:gd name="connsiteY1-72" fmla="*/ 0 h 1007745"/>
                <a:gd name="connsiteX2-73" fmla="*/ 312420 w 1874520"/>
                <a:gd name="connsiteY2-74" fmla="*/ 0 h 1007745"/>
                <a:gd name="connsiteX3-75" fmla="*/ 781050 w 1874520"/>
                <a:gd name="connsiteY3-76" fmla="*/ 0 h 1007745"/>
                <a:gd name="connsiteX4-77" fmla="*/ 1874520 w 1874520"/>
                <a:gd name="connsiteY4-78" fmla="*/ 0 h 1007745"/>
                <a:gd name="connsiteX5-79" fmla="*/ 1874520 w 1874520"/>
                <a:gd name="connsiteY5-80" fmla="*/ 435610 h 1007745"/>
                <a:gd name="connsiteX6-81" fmla="*/ 1874520 w 1874520"/>
                <a:gd name="connsiteY6-82" fmla="*/ 435610 h 1007745"/>
                <a:gd name="connsiteX7-83" fmla="*/ 1874520 w 1874520"/>
                <a:gd name="connsiteY7-84" fmla="*/ 622300 h 1007745"/>
                <a:gd name="connsiteX8-85" fmla="*/ 1874520 w 1874520"/>
                <a:gd name="connsiteY8-86" fmla="*/ 746760 h 1007745"/>
                <a:gd name="connsiteX9-87" fmla="*/ 1223010 w 1874520"/>
                <a:gd name="connsiteY9-88" fmla="*/ 746760 h 1007745"/>
                <a:gd name="connsiteX10-89" fmla="*/ 1080141 w 1874520"/>
                <a:gd name="connsiteY10-90" fmla="*/ 1007745 h 1007745"/>
                <a:gd name="connsiteX11-91" fmla="*/ 922020 w 1874520"/>
                <a:gd name="connsiteY11-92" fmla="*/ 777240 h 1007745"/>
                <a:gd name="connsiteX12-93" fmla="*/ 0 w 1874520"/>
                <a:gd name="connsiteY12-94" fmla="*/ 746760 h 1007745"/>
                <a:gd name="connsiteX13-95" fmla="*/ 0 w 1874520"/>
                <a:gd name="connsiteY13-96" fmla="*/ 622300 h 1007745"/>
                <a:gd name="connsiteX14-97" fmla="*/ 0 w 1874520"/>
                <a:gd name="connsiteY14-98" fmla="*/ 435610 h 1007745"/>
                <a:gd name="connsiteX15-99" fmla="*/ 0 w 1874520"/>
                <a:gd name="connsiteY15-100" fmla="*/ 435610 h 1007745"/>
                <a:gd name="connsiteX16-101" fmla="*/ 0 w 1874520"/>
                <a:gd name="connsiteY16-102" fmla="*/ 0 h 1007745"/>
                <a:gd name="connsiteX0-103" fmla="*/ 0 w 1874520"/>
                <a:gd name="connsiteY0-104" fmla="*/ 0 h 1007745"/>
                <a:gd name="connsiteX1-105" fmla="*/ 312420 w 1874520"/>
                <a:gd name="connsiteY1-106" fmla="*/ 0 h 1007745"/>
                <a:gd name="connsiteX2-107" fmla="*/ 312420 w 1874520"/>
                <a:gd name="connsiteY2-108" fmla="*/ 0 h 1007745"/>
                <a:gd name="connsiteX3-109" fmla="*/ 781050 w 1874520"/>
                <a:gd name="connsiteY3-110" fmla="*/ 0 h 1007745"/>
                <a:gd name="connsiteX4-111" fmla="*/ 1874520 w 1874520"/>
                <a:gd name="connsiteY4-112" fmla="*/ 0 h 1007745"/>
                <a:gd name="connsiteX5-113" fmla="*/ 1874520 w 1874520"/>
                <a:gd name="connsiteY5-114" fmla="*/ 435610 h 1007745"/>
                <a:gd name="connsiteX6-115" fmla="*/ 1874520 w 1874520"/>
                <a:gd name="connsiteY6-116" fmla="*/ 435610 h 1007745"/>
                <a:gd name="connsiteX7-117" fmla="*/ 1874520 w 1874520"/>
                <a:gd name="connsiteY7-118" fmla="*/ 622300 h 1007745"/>
                <a:gd name="connsiteX8-119" fmla="*/ 1874520 w 1874520"/>
                <a:gd name="connsiteY8-120" fmla="*/ 746760 h 1007745"/>
                <a:gd name="connsiteX9-121" fmla="*/ 1223010 w 1874520"/>
                <a:gd name="connsiteY9-122" fmla="*/ 746760 h 1007745"/>
                <a:gd name="connsiteX10-123" fmla="*/ 1080141 w 1874520"/>
                <a:gd name="connsiteY10-124" fmla="*/ 1007745 h 1007745"/>
                <a:gd name="connsiteX11-125" fmla="*/ 784860 w 1874520"/>
                <a:gd name="connsiteY11-126" fmla="*/ 777240 h 1007745"/>
                <a:gd name="connsiteX12-127" fmla="*/ 0 w 1874520"/>
                <a:gd name="connsiteY12-128" fmla="*/ 746760 h 1007745"/>
                <a:gd name="connsiteX13-129" fmla="*/ 0 w 1874520"/>
                <a:gd name="connsiteY13-130" fmla="*/ 622300 h 1007745"/>
                <a:gd name="connsiteX14-131" fmla="*/ 0 w 1874520"/>
                <a:gd name="connsiteY14-132" fmla="*/ 435610 h 1007745"/>
                <a:gd name="connsiteX15-133" fmla="*/ 0 w 1874520"/>
                <a:gd name="connsiteY15-134" fmla="*/ 435610 h 1007745"/>
                <a:gd name="connsiteX16-135" fmla="*/ 0 w 1874520"/>
                <a:gd name="connsiteY16-136" fmla="*/ 0 h 1007745"/>
                <a:gd name="connsiteX0-137" fmla="*/ 0 w 1874520"/>
                <a:gd name="connsiteY0-138" fmla="*/ 0 h 1007745"/>
                <a:gd name="connsiteX1-139" fmla="*/ 312420 w 1874520"/>
                <a:gd name="connsiteY1-140" fmla="*/ 0 h 1007745"/>
                <a:gd name="connsiteX2-141" fmla="*/ 312420 w 1874520"/>
                <a:gd name="connsiteY2-142" fmla="*/ 0 h 1007745"/>
                <a:gd name="connsiteX3-143" fmla="*/ 781050 w 1874520"/>
                <a:gd name="connsiteY3-144" fmla="*/ 0 h 1007745"/>
                <a:gd name="connsiteX4-145" fmla="*/ 1874520 w 1874520"/>
                <a:gd name="connsiteY4-146" fmla="*/ 0 h 1007745"/>
                <a:gd name="connsiteX5-147" fmla="*/ 1874520 w 1874520"/>
                <a:gd name="connsiteY5-148" fmla="*/ 435610 h 1007745"/>
                <a:gd name="connsiteX6-149" fmla="*/ 1874520 w 1874520"/>
                <a:gd name="connsiteY6-150" fmla="*/ 435610 h 1007745"/>
                <a:gd name="connsiteX7-151" fmla="*/ 1874520 w 1874520"/>
                <a:gd name="connsiteY7-152" fmla="*/ 622300 h 1007745"/>
                <a:gd name="connsiteX8-153" fmla="*/ 1874520 w 1874520"/>
                <a:gd name="connsiteY8-154" fmla="*/ 746760 h 1007745"/>
                <a:gd name="connsiteX9-155" fmla="*/ 1131570 w 1874520"/>
                <a:gd name="connsiteY9-156" fmla="*/ 746760 h 1007745"/>
                <a:gd name="connsiteX10-157" fmla="*/ 1080141 w 1874520"/>
                <a:gd name="connsiteY10-158" fmla="*/ 1007745 h 1007745"/>
                <a:gd name="connsiteX11-159" fmla="*/ 784860 w 1874520"/>
                <a:gd name="connsiteY11-160" fmla="*/ 777240 h 1007745"/>
                <a:gd name="connsiteX12-161" fmla="*/ 0 w 1874520"/>
                <a:gd name="connsiteY12-162" fmla="*/ 746760 h 1007745"/>
                <a:gd name="connsiteX13-163" fmla="*/ 0 w 1874520"/>
                <a:gd name="connsiteY13-164" fmla="*/ 622300 h 1007745"/>
                <a:gd name="connsiteX14-165" fmla="*/ 0 w 1874520"/>
                <a:gd name="connsiteY14-166" fmla="*/ 435610 h 1007745"/>
                <a:gd name="connsiteX15-167" fmla="*/ 0 w 1874520"/>
                <a:gd name="connsiteY15-168" fmla="*/ 435610 h 1007745"/>
                <a:gd name="connsiteX16-169" fmla="*/ 0 w 1874520"/>
                <a:gd name="connsiteY16-170" fmla="*/ 0 h 1007745"/>
                <a:gd name="connsiteX0-171" fmla="*/ 0 w 1874520"/>
                <a:gd name="connsiteY0-172" fmla="*/ 0 h 1007745"/>
                <a:gd name="connsiteX1-173" fmla="*/ 312420 w 1874520"/>
                <a:gd name="connsiteY1-174" fmla="*/ 0 h 1007745"/>
                <a:gd name="connsiteX2-175" fmla="*/ 312420 w 1874520"/>
                <a:gd name="connsiteY2-176" fmla="*/ 0 h 1007745"/>
                <a:gd name="connsiteX3-177" fmla="*/ 781050 w 1874520"/>
                <a:gd name="connsiteY3-178" fmla="*/ 0 h 1007745"/>
                <a:gd name="connsiteX4-179" fmla="*/ 1874520 w 1874520"/>
                <a:gd name="connsiteY4-180" fmla="*/ 0 h 1007745"/>
                <a:gd name="connsiteX5-181" fmla="*/ 1874520 w 1874520"/>
                <a:gd name="connsiteY5-182" fmla="*/ 435610 h 1007745"/>
                <a:gd name="connsiteX6-183" fmla="*/ 1874520 w 1874520"/>
                <a:gd name="connsiteY6-184" fmla="*/ 435610 h 1007745"/>
                <a:gd name="connsiteX7-185" fmla="*/ 1874520 w 1874520"/>
                <a:gd name="connsiteY7-186" fmla="*/ 622300 h 1007745"/>
                <a:gd name="connsiteX8-187" fmla="*/ 1874520 w 1874520"/>
                <a:gd name="connsiteY8-188" fmla="*/ 746760 h 1007745"/>
                <a:gd name="connsiteX9-189" fmla="*/ 1131570 w 1874520"/>
                <a:gd name="connsiteY9-190" fmla="*/ 746760 h 1007745"/>
                <a:gd name="connsiteX10-191" fmla="*/ 973461 w 1874520"/>
                <a:gd name="connsiteY10-192" fmla="*/ 1007745 h 1007745"/>
                <a:gd name="connsiteX11-193" fmla="*/ 784860 w 1874520"/>
                <a:gd name="connsiteY11-194" fmla="*/ 777240 h 1007745"/>
                <a:gd name="connsiteX12-195" fmla="*/ 0 w 1874520"/>
                <a:gd name="connsiteY12-196" fmla="*/ 746760 h 1007745"/>
                <a:gd name="connsiteX13-197" fmla="*/ 0 w 1874520"/>
                <a:gd name="connsiteY13-198" fmla="*/ 622300 h 1007745"/>
                <a:gd name="connsiteX14-199" fmla="*/ 0 w 1874520"/>
                <a:gd name="connsiteY14-200" fmla="*/ 435610 h 1007745"/>
                <a:gd name="connsiteX15-201" fmla="*/ 0 w 1874520"/>
                <a:gd name="connsiteY15-202" fmla="*/ 435610 h 1007745"/>
                <a:gd name="connsiteX16-203" fmla="*/ 0 w 1874520"/>
                <a:gd name="connsiteY16-204" fmla="*/ 0 h 1007745"/>
                <a:gd name="connsiteX0-205" fmla="*/ 0 w 1874520"/>
                <a:gd name="connsiteY0-206" fmla="*/ 0 h 1007745"/>
                <a:gd name="connsiteX1-207" fmla="*/ 312420 w 1874520"/>
                <a:gd name="connsiteY1-208" fmla="*/ 0 h 1007745"/>
                <a:gd name="connsiteX2-209" fmla="*/ 312420 w 1874520"/>
                <a:gd name="connsiteY2-210" fmla="*/ 0 h 1007745"/>
                <a:gd name="connsiteX3-211" fmla="*/ 781050 w 1874520"/>
                <a:gd name="connsiteY3-212" fmla="*/ 0 h 1007745"/>
                <a:gd name="connsiteX4-213" fmla="*/ 1874520 w 1874520"/>
                <a:gd name="connsiteY4-214" fmla="*/ 0 h 1007745"/>
                <a:gd name="connsiteX5-215" fmla="*/ 1874520 w 1874520"/>
                <a:gd name="connsiteY5-216" fmla="*/ 435610 h 1007745"/>
                <a:gd name="connsiteX6-217" fmla="*/ 1874520 w 1874520"/>
                <a:gd name="connsiteY6-218" fmla="*/ 435610 h 1007745"/>
                <a:gd name="connsiteX7-219" fmla="*/ 1874520 w 1874520"/>
                <a:gd name="connsiteY7-220" fmla="*/ 622300 h 1007745"/>
                <a:gd name="connsiteX8-221" fmla="*/ 1874520 w 1874520"/>
                <a:gd name="connsiteY8-222" fmla="*/ 746760 h 1007745"/>
                <a:gd name="connsiteX9-223" fmla="*/ 1131570 w 1874520"/>
                <a:gd name="connsiteY9-224" fmla="*/ 746760 h 1007745"/>
                <a:gd name="connsiteX10-225" fmla="*/ 973461 w 1874520"/>
                <a:gd name="connsiteY10-226" fmla="*/ 1007745 h 1007745"/>
                <a:gd name="connsiteX11-227" fmla="*/ 784860 w 1874520"/>
                <a:gd name="connsiteY11-228" fmla="*/ 751840 h 1007745"/>
                <a:gd name="connsiteX12-229" fmla="*/ 0 w 1874520"/>
                <a:gd name="connsiteY12-230" fmla="*/ 746760 h 1007745"/>
                <a:gd name="connsiteX13-231" fmla="*/ 0 w 1874520"/>
                <a:gd name="connsiteY13-232" fmla="*/ 622300 h 1007745"/>
                <a:gd name="connsiteX14-233" fmla="*/ 0 w 1874520"/>
                <a:gd name="connsiteY14-234" fmla="*/ 435610 h 1007745"/>
                <a:gd name="connsiteX15-235" fmla="*/ 0 w 1874520"/>
                <a:gd name="connsiteY15-236" fmla="*/ 435610 h 1007745"/>
                <a:gd name="connsiteX16-237" fmla="*/ 0 w 1874520"/>
                <a:gd name="connsiteY16-238" fmla="*/ 0 h 1007745"/>
                <a:gd name="connsiteX0-239" fmla="*/ 0 w 1874520"/>
                <a:gd name="connsiteY0-240" fmla="*/ 0 h 1007745"/>
                <a:gd name="connsiteX1-241" fmla="*/ 312420 w 1874520"/>
                <a:gd name="connsiteY1-242" fmla="*/ 0 h 1007745"/>
                <a:gd name="connsiteX2-243" fmla="*/ 312420 w 1874520"/>
                <a:gd name="connsiteY2-244" fmla="*/ 0 h 1007745"/>
                <a:gd name="connsiteX3-245" fmla="*/ 781050 w 1874520"/>
                <a:gd name="connsiteY3-246" fmla="*/ 0 h 1007745"/>
                <a:gd name="connsiteX4-247" fmla="*/ 1874520 w 1874520"/>
                <a:gd name="connsiteY4-248" fmla="*/ 0 h 1007745"/>
                <a:gd name="connsiteX5-249" fmla="*/ 1874520 w 1874520"/>
                <a:gd name="connsiteY5-250" fmla="*/ 435610 h 1007745"/>
                <a:gd name="connsiteX6-251" fmla="*/ 1874520 w 1874520"/>
                <a:gd name="connsiteY6-252" fmla="*/ 435610 h 1007745"/>
                <a:gd name="connsiteX7-253" fmla="*/ 1874520 w 1874520"/>
                <a:gd name="connsiteY7-254" fmla="*/ 622300 h 1007745"/>
                <a:gd name="connsiteX8-255" fmla="*/ 1874520 w 1874520"/>
                <a:gd name="connsiteY8-256" fmla="*/ 746760 h 1007745"/>
                <a:gd name="connsiteX9-257" fmla="*/ 1131570 w 1874520"/>
                <a:gd name="connsiteY9-258" fmla="*/ 746760 h 1007745"/>
                <a:gd name="connsiteX10-259" fmla="*/ 973461 w 1874520"/>
                <a:gd name="connsiteY10-260" fmla="*/ 1007745 h 1007745"/>
                <a:gd name="connsiteX11-261" fmla="*/ 784860 w 1874520"/>
                <a:gd name="connsiteY11-262" fmla="*/ 751840 h 1007745"/>
                <a:gd name="connsiteX12-263" fmla="*/ 0 w 1874520"/>
                <a:gd name="connsiteY12-264" fmla="*/ 746760 h 1007745"/>
                <a:gd name="connsiteX13-265" fmla="*/ 0 w 1874520"/>
                <a:gd name="connsiteY13-266" fmla="*/ 622300 h 1007745"/>
                <a:gd name="connsiteX14-267" fmla="*/ 0 w 1874520"/>
                <a:gd name="connsiteY14-268" fmla="*/ 435610 h 1007745"/>
                <a:gd name="connsiteX15-269" fmla="*/ 0 w 1874520"/>
                <a:gd name="connsiteY15-270" fmla="*/ 435610 h 1007745"/>
                <a:gd name="connsiteX16-271" fmla="*/ 0 w 1874520"/>
                <a:gd name="connsiteY16-272" fmla="*/ 0 h 1007745"/>
                <a:gd name="connsiteX0-273" fmla="*/ 0 w 1874520"/>
                <a:gd name="connsiteY0-274" fmla="*/ 0 h 802462"/>
                <a:gd name="connsiteX1-275" fmla="*/ 312420 w 1874520"/>
                <a:gd name="connsiteY1-276" fmla="*/ 0 h 802462"/>
                <a:gd name="connsiteX2-277" fmla="*/ 312420 w 1874520"/>
                <a:gd name="connsiteY2-278" fmla="*/ 0 h 802462"/>
                <a:gd name="connsiteX3-279" fmla="*/ 781050 w 1874520"/>
                <a:gd name="connsiteY3-280" fmla="*/ 0 h 802462"/>
                <a:gd name="connsiteX4-281" fmla="*/ 1874520 w 1874520"/>
                <a:gd name="connsiteY4-282" fmla="*/ 0 h 802462"/>
                <a:gd name="connsiteX5-283" fmla="*/ 1874520 w 1874520"/>
                <a:gd name="connsiteY5-284" fmla="*/ 435610 h 802462"/>
                <a:gd name="connsiteX6-285" fmla="*/ 1874520 w 1874520"/>
                <a:gd name="connsiteY6-286" fmla="*/ 435610 h 802462"/>
                <a:gd name="connsiteX7-287" fmla="*/ 1874520 w 1874520"/>
                <a:gd name="connsiteY7-288" fmla="*/ 622300 h 802462"/>
                <a:gd name="connsiteX8-289" fmla="*/ 1874520 w 1874520"/>
                <a:gd name="connsiteY8-290" fmla="*/ 746760 h 802462"/>
                <a:gd name="connsiteX9-291" fmla="*/ 1131570 w 1874520"/>
                <a:gd name="connsiteY9-292" fmla="*/ 746760 h 802462"/>
                <a:gd name="connsiteX10-293" fmla="*/ 958221 w 1874520"/>
                <a:gd name="connsiteY10-294" fmla="*/ 802462 h 802462"/>
                <a:gd name="connsiteX11-295" fmla="*/ 784860 w 1874520"/>
                <a:gd name="connsiteY11-296" fmla="*/ 751840 h 802462"/>
                <a:gd name="connsiteX12-297" fmla="*/ 0 w 1874520"/>
                <a:gd name="connsiteY12-298" fmla="*/ 746760 h 802462"/>
                <a:gd name="connsiteX13-299" fmla="*/ 0 w 1874520"/>
                <a:gd name="connsiteY13-300" fmla="*/ 622300 h 802462"/>
                <a:gd name="connsiteX14-301" fmla="*/ 0 w 1874520"/>
                <a:gd name="connsiteY14-302" fmla="*/ 435610 h 802462"/>
                <a:gd name="connsiteX15-303" fmla="*/ 0 w 1874520"/>
                <a:gd name="connsiteY15-304" fmla="*/ 435610 h 802462"/>
                <a:gd name="connsiteX16-305" fmla="*/ 0 w 1874520"/>
                <a:gd name="connsiteY16-306" fmla="*/ 0 h 8024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1874520" h="802462">
                  <a:moveTo>
                    <a:pt x="0" y="0"/>
                  </a:moveTo>
                  <a:lnTo>
                    <a:pt x="312420" y="0"/>
                  </a:lnTo>
                  <a:lnTo>
                    <a:pt x="312420" y="0"/>
                  </a:lnTo>
                  <a:lnTo>
                    <a:pt x="781050" y="0"/>
                  </a:lnTo>
                  <a:lnTo>
                    <a:pt x="1874520" y="0"/>
                  </a:lnTo>
                  <a:lnTo>
                    <a:pt x="1874520" y="435610"/>
                  </a:lnTo>
                  <a:lnTo>
                    <a:pt x="1874520" y="435610"/>
                  </a:lnTo>
                  <a:lnTo>
                    <a:pt x="1874520" y="622300"/>
                  </a:lnTo>
                  <a:lnTo>
                    <a:pt x="1874520" y="746760"/>
                  </a:lnTo>
                  <a:lnTo>
                    <a:pt x="1131570" y="746760"/>
                  </a:lnTo>
                  <a:lnTo>
                    <a:pt x="958221" y="802462"/>
                  </a:lnTo>
                  <a:lnTo>
                    <a:pt x="784860" y="751840"/>
                  </a:lnTo>
                  <a:lnTo>
                    <a:pt x="0" y="746760"/>
                  </a:lnTo>
                  <a:lnTo>
                    <a:pt x="0" y="622300"/>
                  </a:lnTo>
                  <a:lnTo>
                    <a:pt x="0" y="435610"/>
                  </a:lnTo>
                  <a:lnTo>
                    <a:pt x="0" y="43561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762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9242219" y="5474856"/>
              <a:ext cx="17653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9305882" y="5136302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164964" y="1676928"/>
            <a:ext cx="1874520" cy="1571038"/>
            <a:chOff x="7164964" y="1676928"/>
            <a:chExt cx="1874520" cy="1571038"/>
          </a:xfrm>
        </p:grpSpPr>
        <p:sp>
          <p:nvSpPr>
            <p:cNvPr id="62" name="矩形标注 39"/>
            <p:cNvSpPr/>
            <p:nvPr/>
          </p:nvSpPr>
          <p:spPr>
            <a:xfrm>
              <a:off x="7164964" y="1676928"/>
              <a:ext cx="1874520" cy="1571038"/>
            </a:xfrm>
            <a:custGeom>
              <a:avLst/>
              <a:gdLst>
                <a:gd name="connsiteX0" fmla="*/ 0 w 1874520"/>
                <a:gd name="connsiteY0" fmla="*/ 0 h 746760"/>
                <a:gd name="connsiteX1" fmla="*/ 312420 w 1874520"/>
                <a:gd name="connsiteY1" fmla="*/ 0 h 746760"/>
                <a:gd name="connsiteX2" fmla="*/ 312420 w 1874520"/>
                <a:gd name="connsiteY2" fmla="*/ 0 h 746760"/>
                <a:gd name="connsiteX3" fmla="*/ 781050 w 1874520"/>
                <a:gd name="connsiteY3" fmla="*/ 0 h 746760"/>
                <a:gd name="connsiteX4" fmla="*/ 1874520 w 1874520"/>
                <a:gd name="connsiteY4" fmla="*/ 0 h 746760"/>
                <a:gd name="connsiteX5" fmla="*/ 1874520 w 1874520"/>
                <a:gd name="connsiteY5" fmla="*/ 435610 h 746760"/>
                <a:gd name="connsiteX6" fmla="*/ 1874520 w 1874520"/>
                <a:gd name="connsiteY6" fmla="*/ 435610 h 746760"/>
                <a:gd name="connsiteX7" fmla="*/ 1874520 w 1874520"/>
                <a:gd name="connsiteY7" fmla="*/ 622300 h 746760"/>
                <a:gd name="connsiteX8" fmla="*/ 1874520 w 1874520"/>
                <a:gd name="connsiteY8" fmla="*/ 746760 h 746760"/>
                <a:gd name="connsiteX9" fmla="*/ 781050 w 1874520"/>
                <a:gd name="connsiteY9" fmla="*/ 746760 h 746760"/>
                <a:gd name="connsiteX10" fmla="*/ 546741 w 1874520"/>
                <a:gd name="connsiteY10" fmla="*/ 840105 h 746760"/>
                <a:gd name="connsiteX11" fmla="*/ 312420 w 1874520"/>
                <a:gd name="connsiteY11" fmla="*/ 746760 h 746760"/>
                <a:gd name="connsiteX12" fmla="*/ 0 w 1874520"/>
                <a:gd name="connsiteY12" fmla="*/ 746760 h 746760"/>
                <a:gd name="connsiteX13" fmla="*/ 0 w 1874520"/>
                <a:gd name="connsiteY13" fmla="*/ 622300 h 746760"/>
                <a:gd name="connsiteX14" fmla="*/ 0 w 1874520"/>
                <a:gd name="connsiteY14" fmla="*/ 435610 h 746760"/>
                <a:gd name="connsiteX15" fmla="*/ 0 w 1874520"/>
                <a:gd name="connsiteY15" fmla="*/ 435610 h 746760"/>
                <a:gd name="connsiteX16" fmla="*/ 0 w 1874520"/>
                <a:gd name="connsiteY16" fmla="*/ 0 h 746760"/>
                <a:gd name="connsiteX0-1" fmla="*/ 0 w 1874520"/>
                <a:gd name="connsiteY0-2" fmla="*/ 0 h 840105"/>
                <a:gd name="connsiteX1-3" fmla="*/ 312420 w 1874520"/>
                <a:gd name="connsiteY1-4" fmla="*/ 0 h 840105"/>
                <a:gd name="connsiteX2-5" fmla="*/ 312420 w 1874520"/>
                <a:gd name="connsiteY2-6" fmla="*/ 0 h 840105"/>
                <a:gd name="connsiteX3-7" fmla="*/ 781050 w 1874520"/>
                <a:gd name="connsiteY3-8" fmla="*/ 0 h 840105"/>
                <a:gd name="connsiteX4-9" fmla="*/ 1874520 w 1874520"/>
                <a:gd name="connsiteY4-10" fmla="*/ 0 h 840105"/>
                <a:gd name="connsiteX5-11" fmla="*/ 1874520 w 1874520"/>
                <a:gd name="connsiteY5-12" fmla="*/ 435610 h 840105"/>
                <a:gd name="connsiteX6-13" fmla="*/ 1874520 w 1874520"/>
                <a:gd name="connsiteY6-14" fmla="*/ 435610 h 840105"/>
                <a:gd name="connsiteX7-15" fmla="*/ 1874520 w 1874520"/>
                <a:gd name="connsiteY7-16" fmla="*/ 622300 h 840105"/>
                <a:gd name="connsiteX8-17" fmla="*/ 1874520 w 1874520"/>
                <a:gd name="connsiteY8-18" fmla="*/ 746760 h 840105"/>
                <a:gd name="connsiteX9-19" fmla="*/ 1223010 w 1874520"/>
                <a:gd name="connsiteY9-20" fmla="*/ 746760 h 840105"/>
                <a:gd name="connsiteX10-21" fmla="*/ 546741 w 1874520"/>
                <a:gd name="connsiteY10-22" fmla="*/ 840105 h 840105"/>
                <a:gd name="connsiteX11-23" fmla="*/ 312420 w 1874520"/>
                <a:gd name="connsiteY11-24" fmla="*/ 746760 h 840105"/>
                <a:gd name="connsiteX12-25" fmla="*/ 0 w 1874520"/>
                <a:gd name="connsiteY12-26" fmla="*/ 746760 h 840105"/>
                <a:gd name="connsiteX13-27" fmla="*/ 0 w 1874520"/>
                <a:gd name="connsiteY13-28" fmla="*/ 622300 h 840105"/>
                <a:gd name="connsiteX14-29" fmla="*/ 0 w 1874520"/>
                <a:gd name="connsiteY14-30" fmla="*/ 435610 h 840105"/>
                <a:gd name="connsiteX15-31" fmla="*/ 0 w 1874520"/>
                <a:gd name="connsiteY15-32" fmla="*/ 435610 h 840105"/>
                <a:gd name="connsiteX16-33" fmla="*/ 0 w 1874520"/>
                <a:gd name="connsiteY16-34" fmla="*/ 0 h 840105"/>
                <a:gd name="connsiteX0-35" fmla="*/ 0 w 1874520"/>
                <a:gd name="connsiteY0-36" fmla="*/ 0 h 840105"/>
                <a:gd name="connsiteX1-37" fmla="*/ 312420 w 1874520"/>
                <a:gd name="connsiteY1-38" fmla="*/ 0 h 840105"/>
                <a:gd name="connsiteX2-39" fmla="*/ 312420 w 1874520"/>
                <a:gd name="connsiteY2-40" fmla="*/ 0 h 840105"/>
                <a:gd name="connsiteX3-41" fmla="*/ 781050 w 1874520"/>
                <a:gd name="connsiteY3-42" fmla="*/ 0 h 840105"/>
                <a:gd name="connsiteX4-43" fmla="*/ 1874520 w 1874520"/>
                <a:gd name="connsiteY4-44" fmla="*/ 0 h 840105"/>
                <a:gd name="connsiteX5-45" fmla="*/ 1874520 w 1874520"/>
                <a:gd name="connsiteY5-46" fmla="*/ 435610 h 840105"/>
                <a:gd name="connsiteX6-47" fmla="*/ 1874520 w 1874520"/>
                <a:gd name="connsiteY6-48" fmla="*/ 435610 h 840105"/>
                <a:gd name="connsiteX7-49" fmla="*/ 1874520 w 1874520"/>
                <a:gd name="connsiteY7-50" fmla="*/ 622300 h 840105"/>
                <a:gd name="connsiteX8-51" fmla="*/ 1874520 w 1874520"/>
                <a:gd name="connsiteY8-52" fmla="*/ 746760 h 840105"/>
                <a:gd name="connsiteX9-53" fmla="*/ 1223010 w 1874520"/>
                <a:gd name="connsiteY9-54" fmla="*/ 746760 h 840105"/>
                <a:gd name="connsiteX10-55" fmla="*/ 546741 w 1874520"/>
                <a:gd name="connsiteY10-56" fmla="*/ 840105 h 840105"/>
                <a:gd name="connsiteX11-57" fmla="*/ 922020 w 1874520"/>
                <a:gd name="connsiteY11-58" fmla="*/ 777240 h 840105"/>
                <a:gd name="connsiteX12-59" fmla="*/ 0 w 1874520"/>
                <a:gd name="connsiteY12-60" fmla="*/ 746760 h 840105"/>
                <a:gd name="connsiteX13-61" fmla="*/ 0 w 1874520"/>
                <a:gd name="connsiteY13-62" fmla="*/ 622300 h 840105"/>
                <a:gd name="connsiteX14-63" fmla="*/ 0 w 1874520"/>
                <a:gd name="connsiteY14-64" fmla="*/ 435610 h 840105"/>
                <a:gd name="connsiteX15-65" fmla="*/ 0 w 1874520"/>
                <a:gd name="connsiteY15-66" fmla="*/ 435610 h 840105"/>
                <a:gd name="connsiteX16-67" fmla="*/ 0 w 1874520"/>
                <a:gd name="connsiteY16-68" fmla="*/ 0 h 840105"/>
                <a:gd name="connsiteX0-69" fmla="*/ 0 w 1874520"/>
                <a:gd name="connsiteY0-70" fmla="*/ 0 h 1007745"/>
                <a:gd name="connsiteX1-71" fmla="*/ 312420 w 1874520"/>
                <a:gd name="connsiteY1-72" fmla="*/ 0 h 1007745"/>
                <a:gd name="connsiteX2-73" fmla="*/ 312420 w 1874520"/>
                <a:gd name="connsiteY2-74" fmla="*/ 0 h 1007745"/>
                <a:gd name="connsiteX3-75" fmla="*/ 781050 w 1874520"/>
                <a:gd name="connsiteY3-76" fmla="*/ 0 h 1007745"/>
                <a:gd name="connsiteX4-77" fmla="*/ 1874520 w 1874520"/>
                <a:gd name="connsiteY4-78" fmla="*/ 0 h 1007745"/>
                <a:gd name="connsiteX5-79" fmla="*/ 1874520 w 1874520"/>
                <a:gd name="connsiteY5-80" fmla="*/ 435610 h 1007745"/>
                <a:gd name="connsiteX6-81" fmla="*/ 1874520 w 1874520"/>
                <a:gd name="connsiteY6-82" fmla="*/ 435610 h 1007745"/>
                <a:gd name="connsiteX7-83" fmla="*/ 1874520 w 1874520"/>
                <a:gd name="connsiteY7-84" fmla="*/ 622300 h 1007745"/>
                <a:gd name="connsiteX8-85" fmla="*/ 1874520 w 1874520"/>
                <a:gd name="connsiteY8-86" fmla="*/ 746760 h 1007745"/>
                <a:gd name="connsiteX9-87" fmla="*/ 1223010 w 1874520"/>
                <a:gd name="connsiteY9-88" fmla="*/ 746760 h 1007745"/>
                <a:gd name="connsiteX10-89" fmla="*/ 1080141 w 1874520"/>
                <a:gd name="connsiteY10-90" fmla="*/ 1007745 h 1007745"/>
                <a:gd name="connsiteX11-91" fmla="*/ 922020 w 1874520"/>
                <a:gd name="connsiteY11-92" fmla="*/ 777240 h 1007745"/>
                <a:gd name="connsiteX12-93" fmla="*/ 0 w 1874520"/>
                <a:gd name="connsiteY12-94" fmla="*/ 746760 h 1007745"/>
                <a:gd name="connsiteX13-95" fmla="*/ 0 w 1874520"/>
                <a:gd name="connsiteY13-96" fmla="*/ 622300 h 1007745"/>
                <a:gd name="connsiteX14-97" fmla="*/ 0 w 1874520"/>
                <a:gd name="connsiteY14-98" fmla="*/ 435610 h 1007745"/>
                <a:gd name="connsiteX15-99" fmla="*/ 0 w 1874520"/>
                <a:gd name="connsiteY15-100" fmla="*/ 435610 h 1007745"/>
                <a:gd name="connsiteX16-101" fmla="*/ 0 w 1874520"/>
                <a:gd name="connsiteY16-102" fmla="*/ 0 h 1007745"/>
                <a:gd name="connsiteX0-103" fmla="*/ 0 w 1874520"/>
                <a:gd name="connsiteY0-104" fmla="*/ 0 h 1007745"/>
                <a:gd name="connsiteX1-105" fmla="*/ 312420 w 1874520"/>
                <a:gd name="connsiteY1-106" fmla="*/ 0 h 1007745"/>
                <a:gd name="connsiteX2-107" fmla="*/ 312420 w 1874520"/>
                <a:gd name="connsiteY2-108" fmla="*/ 0 h 1007745"/>
                <a:gd name="connsiteX3-109" fmla="*/ 781050 w 1874520"/>
                <a:gd name="connsiteY3-110" fmla="*/ 0 h 1007745"/>
                <a:gd name="connsiteX4-111" fmla="*/ 1874520 w 1874520"/>
                <a:gd name="connsiteY4-112" fmla="*/ 0 h 1007745"/>
                <a:gd name="connsiteX5-113" fmla="*/ 1874520 w 1874520"/>
                <a:gd name="connsiteY5-114" fmla="*/ 435610 h 1007745"/>
                <a:gd name="connsiteX6-115" fmla="*/ 1874520 w 1874520"/>
                <a:gd name="connsiteY6-116" fmla="*/ 435610 h 1007745"/>
                <a:gd name="connsiteX7-117" fmla="*/ 1874520 w 1874520"/>
                <a:gd name="connsiteY7-118" fmla="*/ 622300 h 1007745"/>
                <a:gd name="connsiteX8-119" fmla="*/ 1874520 w 1874520"/>
                <a:gd name="connsiteY8-120" fmla="*/ 746760 h 1007745"/>
                <a:gd name="connsiteX9-121" fmla="*/ 1223010 w 1874520"/>
                <a:gd name="connsiteY9-122" fmla="*/ 746760 h 1007745"/>
                <a:gd name="connsiteX10-123" fmla="*/ 1080141 w 1874520"/>
                <a:gd name="connsiteY10-124" fmla="*/ 1007745 h 1007745"/>
                <a:gd name="connsiteX11-125" fmla="*/ 784860 w 1874520"/>
                <a:gd name="connsiteY11-126" fmla="*/ 777240 h 1007745"/>
                <a:gd name="connsiteX12-127" fmla="*/ 0 w 1874520"/>
                <a:gd name="connsiteY12-128" fmla="*/ 746760 h 1007745"/>
                <a:gd name="connsiteX13-129" fmla="*/ 0 w 1874520"/>
                <a:gd name="connsiteY13-130" fmla="*/ 622300 h 1007745"/>
                <a:gd name="connsiteX14-131" fmla="*/ 0 w 1874520"/>
                <a:gd name="connsiteY14-132" fmla="*/ 435610 h 1007745"/>
                <a:gd name="connsiteX15-133" fmla="*/ 0 w 1874520"/>
                <a:gd name="connsiteY15-134" fmla="*/ 435610 h 1007745"/>
                <a:gd name="connsiteX16-135" fmla="*/ 0 w 1874520"/>
                <a:gd name="connsiteY16-136" fmla="*/ 0 h 1007745"/>
                <a:gd name="connsiteX0-137" fmla="*/ 0 w 1874520"/>
                <a:gd name="connsiteY0-138" fmla="*/ 0 h 1007745"/>
                <a:gd name="connsiteX1-139" fmla="*/ 312420 w 1874520"/>
                <a:gd name="connsiteY1-140" fmla="*/ 0 h 1007745"/>
                <a:gd name="connsiteX2-141" fmla="*/ 312420 w 1874520"/>
                <a:gd name="connsiteY2-142" fmla="*/ 0 h 1007745"/>
                <a:gd name="connsiteX3-143" fmla="*/ 781050 w 1874520"/>
                <a:gd name="connsiteY3-144" fmla="*/ 0 h 1007745"/>
                <a:gd name="connsiteX4-145" fmla="*/ 1874520 w 1874520"/>
                <a:gd name="connsiteY4-146" fmla="*/ 0 h 1007745"/>
                <a:gd name="connsiteX5-147" fmla="*/ 1874520 w 1874520"/>
                <a:gd name="connsiteY5-148" fmla="*/ 435610 h 1007745"/>
                <a:gd name="connsiteX6-149" fmla="*/ 1874520 w 1874520"/>
                <a:gd name="connsiteY6-150" fmla="*/ 435610 h 1007745"/>
                <a:gd name="connsiteX7-151" fmla="*/ 1874520 w 1874520"/>
                <a:gd name="connsiteY7-152" fmla="*/ 622300 h 1007745"/>
                <a:gd name="connsiteX8-153" fmla="*/ 1874520 w 1874520"/>
                <a:gd name="connsiteY8-154" fmla="*/ 746760 h 1007745"/>
                <a:gd name="connsiteX9-155" fmla="*/ 1131570 w 1874520"/>
                <a:gd name="connsiteY9-156" fmla="*/ 746760 h 1007745"/>
                <a:gd name="connsiteX10-157" fmla="*/ 1080141 w 1874520"/>
                <a:gd name="connsiteY10-158" fmla="*/ 1007745 h 1007745"/>
                <a:gd name="connsiteX11-159" fmla="*/ 784860 w 1874520"/>
                <a:gd name="connsiteY11-160" fmla="*/ 777240 h 1007745"/>
                <a:gd name="connsiteX12-161" fmla="*/ 0 w 1874520"/>
                <a:gd name="connsiteY12-162" fmla="*/ 746760 h 1007745"/>
                <a:gd name="connsiteX13-163" fmla="*/ 0 w 1874520"/>
                <a:gd name="connsiteY13-164" fmla="*/ 622300 h 1007745"/>
                <a:gd name="connsiteX14-165" fmla="*/ 0 w 1874520"/>
                <a:gd name="connsiteY14-166" fmla="*/ 435610 h 1007745"/>
                <a:gd name="connsiteX15-167" fmla="*/ 0 w 1874520"/>
                <a:gd name="connsiteY15-168" fmla="*/ 435610 h 1007745"/>
                <a:gd name="connsiteX16-169" fmla="*/ 0 w 1874520"/>
                <a:gd name="connsiteY16-170" fmla="*/ 0 h 1007745"/>
                <a:gd name="connsiteX0-171" fmla="*/ 0 w 1874520"/>
                <a:gd name="connsiteY0-172" fmla="*/ 0 h 1007745"/>
                <a:gd name="connsiteX1-173" fmla="*/ 312420 w 1874520"/>
                <a:gd name="connsiteY1-174" fmla="*/ 0 h 1007745"/>
                <a:gd name="connsiteX2-175" fmla="*/ 312420 w 1874520"/>
                <a:gd name="connsiteY2-176" fmla="*/ 0 h 1007745"/>
                <a:gd name="connsiteX3-177" fmla="*/ 781050 w 1874520"/>
                <a:gd name="connsiteY3-178" fmla="*/ 0 h 1007745"/>
                <a:gd name="connsiteX4-179" fmla="*/ 1874520 w 1874520"/>
                <a:gd name="connsiteY4-180" fmla="*/ 0 h 1007745"/>
                <a:gd name="connsiteX5-181" fmla="*/ 1874520 w 1874520"/>
                <a:gd name="connsiteY5-182" fmla="*/ 435610 h 1007745"/>
                <a:gd name="connsiteX6-183" fmla="*/ 1874520 w 1874520"/>
                <a:gd name="connsiteY6-184" fmla="*/ 435610 h 1007745"/>
                <a:gd name="connsiteX7-185" fmla="*/ 1874520 w 1874520"/>
                <a:gd name="connsiteY7-186" fmla="*/ 622300 h 1007745"/>
                <a:gd name="connsiteX8-187" fmla="*/ 1874520 w 1874520"/>
                <a:gd name="connsiteY8-188" fmla="*/ 746760 h 1007745"/>
                <a:gd name="connsiteX9-189" fmla="*/ 1131570 w 1874520"/>
                <a:gd name="connsiteY9-190" fmla="*/ 746760 h 1007745"/>
                <a:gd name="connsiteX10-191" fmla="*/ 973461 w 1874520"/>
                <a:gd name="connsiteY10-192" fmla="*/ 1007745 h 1007745"/>
                <a:gd name="connsiteX11-193" fmla="*/ 784860 w 1874520"/>
                <a:gd name="connsiteY11-194" fmla="*/ 777240 h 1007745"/>
                <a:gd name="connsiteX12-195" fmla="*/ 0 w 1874520"/>
                <a:gd name="connsiteY12-196" fmla="*/ 746760 h 1007745"/>
                <a:gd name="connsiteX13-197" fmla="*/ 0 w 1874520"/>
                <a:gd name="connsiteY13-198" fmla="*/ 622300 h 1007745"/>
                <a:gd name="connsiteX14-199" fmla="*/ 0 w 1874520"/>
                <a:gd name="connsiteY14-200" fmla="*/ 435610 h 1007745"/>
                <a:gd name="connsiteX15-201" fmla="*/ 0 w 1874520"/>
                <a:gd name="connsiteY15-202" fmla="*/ 435610 h 1007745"/>
                <a:gd name="connsiteX16-203" fmla="*/ 0 w 1874520"/>
                <a:gd name="connsiteY16-204" fmla="*/ 0 h 1007745"/>
                <a:gd name="connsiteX0-205" fmla="*/ 0 w 1874520"/>
                <a:gd name="connsiteY0-206" fmla="*/ 0 h 1007745"/>
                <a:gd name="connsiteX1-207" fmla="*/ 312420 w 1874520"/>
                <a:gd name="connsiteY1-208" fmla="*/ 0 h 1007745"/>
                <a:gd name="connsiteX2-209" fmla="*/ 312420 w 1874520"/>
                <a:gd name="connsiteY2-210" fmla="*/ 0 h 1007745"/>
                <a:gd name="connsiteX3-211" fmla="*/ 781050 w 1874520"/>
                <a:gd name="connsiteY3-212" fmla="*/ 0 h 1007745"/>
                <a:gd name="connsiteX4-213" fmla="*/ 1874520 w 1874520"/>
                <a:gd name="connsiteY4-214" fmla="*/ 0 h 1007745"/>
                <a:gd name="connsiteX5-215" fmla="*/ 1874520 w 1874520"/>
                <a:gd name="connsiteY5-216" fmla="*/ 435610 h 1007745"/>
                <a:gd name="connsiteX6-217" fmla="*/ 1874520 w 1874520"/>
                <a:gd name="connsiteY6-218" fmla="*/ 435610 h 1007745"/>
                <a:gd name="connsiteX7-219" fmla="*/ 1874520 w 1874520"/>
                <a:gd name="connsiteY7-220" fmla="*/ 622300 h 1007745"/>
                <a:gd name="connsiteX8-221" fmla="*/ 1874520 w 1874520"/>
                <a:gd name="connsiteY8-222" fmla="*/ 746760 h 1007745"/>
                <a:gd name="connsiteX9-223" fmla="*/ 1131570 w 1874520"/>
                <a:gd name="connsiteY9-224" fmla="*/ 746760 h 1007745"/>
                <a:gd name="connsiteX10-225" fmla="*/ 973461 w 1874520"/>
                <a:gd name="connsiteY10-226" fmla="*/ 1007745 h 1007745"/>
                <a:gd name="connsiteX11-227" fmla="*/ 784860 w 1874520"/>
                <a:gd name="connsiteY11-228" fmla="*/ 751840 h 1007745"/>
                <a:gd name="connsiteX12-229" fmla="*/ 0 w 1874520"/>
                <a:gd name="connsiteY12-230" fmla="*/ 746760 h 1007745"/>
                <a:gd name="connsiteX13-231" fmla="*/ 0 w 1874520"/>
                <a:gd name="connsiteY13-232" fmla="*/ 622300 h 1007745"/>
                <a:gd name="connsiteX14-233" fmla="*/ 0 w 1874520"/>
                <a:gd name="connsiteY14-234" fmla="*/ 435610 h 1007745"/>
                <a:gd name="connsiteX15-235" fmla="*/ 0 w 1874520"/>
                <a:gd name="connsiteY15-236" fmla="*/ 435610 h 1007745"/>
                <a:gd name="connsiteX16-237" fmla="*/ 0 w 1874520"/>
                <a:gd name="connsiteY16-238" fmla="*/ 0 h 1007745"/>
                <a:gd name="connsiteX0-239" fmla="*/ 0 w 1874520"/>
                <a:gd name="connsiteY0-240" fmla="*/ 0 h 1007745"/>
                <a:gd name="connsiteX1-241" fmla="*/ 312420 w 1874520"/>
                <a:gd name="connsiteY1-242" fmla="*/ 0 h 1007745"/>
                <a:gd name="connsiteX2-243" fmla="*/ 312420 w 1874520"/>
                <a:gd name="connsiteY2-244" fmla="*/ 0 h 1007745"/>
                <a:gd name="connsiteX3-245" fmla="*/ 781050 w 1874520"/>
                <a:gd name="connsiteY3-246" fmla="*/ 0 h 1007745"/>
                <a:gd name="connsiteX4-247" fmla="*/ 1874520 w 1874520"/>
                <a:gd name="connsiteY4-248" fmla="*/ 0 h 1007745"/>
                <a:gd name="connsiteX5-249" fmla="*/ 1874520 w 1874520"/>
                <a:gd name="connsiteY5-250" fmla="*/ 435610 h 1007745"/>
                <a:gd name="connsiteX6-251" fmla="*/ 1874520 w 1874520"/>
                <a:gd name="connsiteY6-252" fmla="*/ 435610 h 1007745"/>
                <a:gd name="connsiteX7-253" fmla="*/ 1874520 w 1874520"/>
                <a:gd name="connsiteY7-254" fmla="*/ 622300 h 1007745"/>
                <a:gd name="connsiteX8-255" fmla="*/ 1874520 w 1874520"/>
                <a:gd name="connsiteY8-256" fmla="*/ 746760 h 1007745"/>
                <a:gd name="connsiteX9-257" fmla="*/ 1131570 w 1874520"/>
                <a:gd name="connsiteY9-258" fmla="*/ 746760 h 1007745"/>
                <a:gd name="connsiteX10-259" fmla="*/ 973461 w 1874520"/>
                <a:gd name="connsiteY10-260" fmla="*/ 1007745 h 1007745"/>
                <a:gd name="connsiteX11-261" fmla="*/ 784860 w 1874520"/>
                <a:gd name="connsiteY11-262" fmla="*/ 751840 h 1007745"/>
                <a:gd name="connsiteX12-263" fmla="*/ 0 w 1874520"/>
                <a:gd name="connsiteY12-264" fmla="*/ 746760 h 1007745"/>
                <a:gd name="connsiteX13-265" fmla="*/ 0 w 1874520"/>
                <a:gd name="connsiteY13-266" fmla="*/ 622300 h 1007745"/>
                <a:gd name="connsiteX14-267" fmla="*/ 0 w 1874520"/>
                <a:gd name="connsiteY14-268" fmla="*/ 435610 h 1007745"/>
                <a:gd name="connsiteX15-269" fmla="*/ 0 w 1874520"/>
                <a:gd name="connsiteY15-270" fmla="*/ 435610 h 1007745"/>
                <a:gd name="connsiteX16-271" fmla="*/ 0 w 1874520"/>
                <a:gd name="connsiteY16-272" fmla="*/ 0 h 1007745"/>
                <a:gd name="connsiteX0-273" fmla="*/ 0 w 1874520"/>
                <a:gd name="connsiteY0-274" fmla="*/ 0 h 802462"/>
                <a:gd name="connsiteX1-275" fmla="*/ 312420 w 1874520"/>
                <a:gd name="connsiteY1-276" fmla="*/ 0 h 802462"/>
                <a:gd name="connsiteX2-277" fmla="*/ 312420 w 1874520"/>
                <a:gd name="connsiteY2-278" fmla="*/ 0 h 802462"/>
                <a:gd name="connsiteX3-279" fmla="*/ 781050 w 1874520"/>
                <a:gd name="connsiteY3-280" fmla="*/ 0 h 802462"/>
                <a:gd name="connsiteX4-281" fmla="*/ 1874520 w 1874520"/>
                <a:gd name="connsiteY4-282" fmla="*/ 0 h 802462"/>
                <a:gd name="connsiteX5-283" fmla="*/ 1874520 w 1874520"/>
                <a:gd name="connsiteY5-284" fmla="*/ 435610 h 802462"/>
                <a:gd name="connsiteX6-285" fmla="*/ 1874520 w 1874520"/>
                <a:gd name="connsiteY6-286" fmla="*/ 435610 h 802462"/>
                <a:gd name="connsiteX7-287" fmla="*/ 1874520 w 1874520"/>
                <a:gd name="connsiteY7-288" fmla="*/ 622300 h 802462"/>
                <a:gd name="connsiteX8-289" fmla="*/ 1874520 w 1874520"/>
                <a:gd name="connsiteY8-290" fmla="*/ 746760 h 802462"/>
                <a:gd name="connsiteX9-291" fmla="*/ 1131570 w 1874520"/>
                <a:gd name="connsiteY9-292" fmla="*/ 746760 h 802462"/>
                <a:gd name="connsiteX10-293" fmla="*/ 958221 w 1874520"/>
                <a:gd name="connsiteY10-294" fmla="*/ 802462 h 802462"/>
                <a:gd name="connsiteX11-295" fmla="*/ 784860 w 1874520"/>
                <a:gd name="connsiteY11-296" fmla="*/ 751840 h 802462"/>
                <a:gd name="connsiteX12-297" fmla="*/ 0 w 1874520"/>
                <a:gd name="connsiteY12-298" fmla="*/ 746760 h 802462"/>
                <a:gd name="connsiteX13-299" fmla="*/ 0 w 1874520"/>
                <a:gd name="connsiteY13-300" fmla="*/ 622300 h 802462"/>
                <a:gd name="connsiteX14-301" fmla="*/ 0 w 1874520"/>
                <a:gd name="connsiteY14-302" fmla="*/ 435610 h 802462"/>
                <a:gd name="connsiteX15-303" fmla="*/ 0 w 1874520"/>
                <a:gd name="connsiteY15-304" fmla="*/ 435610 h 802462"/>
                <a:gd name="connsiteX16-305" fmla="*/ 0 w 1874520"/>
                <a:gd name="connsiteY16-306" fmla="*/ 0 h 8024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1874520" h="802462">
                  <a:moveTo>
                    <a:pt x="0" y="0"/>
                  </a:moveTo>
                  <a:lnTo>
                    <a:pt x="312420" y="0"/>
                  </a:lnTo>
                  <a:lnTo>
                    <a:pt x="312420" y="0"/>
                  </a:lnTo>
                  <a:lnTo>
                    <a:pt x="781050" y="0"/>
                  </a:lnTo>
                  <a:lnTo>
                    <a:pt x="1874520" y="0"/>
                  </a:lnTo>
                  <a:lnTo>
                    <a:pt x="1874520" y="435610"/>
                  </a:lnTo>
                  <a:lnTo>
                    <a:pt x="1874520" y="435610"/>
                  </a:lnTo>
                  <a:lnTo>
                    <a:pt x="1874520" y="622300"/>
                  </a:lnTo>
                  <a:lnTo>
                    <a:pt x="1874520" y="746760"/>
                  </a:lnTo>
                  <a:lnTo>
                    <a:pt x="1131570" y="746760"/>
                  </a:lnTo>
                  <a:lnTo>
                    <a:pt x="958221" y="802462"/>
                  </a:lnTo>
                  <a:lnTo>
                    <a:pt x="784860" y="751840"/>
                  </a:lnTo>
                  <a:lnTo>
                    <a:pt x="0" y="746760"/>
                  </a:lnTo>
                  <a:lnTo>
                    <a:pt x="0" y="622300"/>
                  </a:lnTo>
                  <a:lnTo>
                    <a:pt x="0" y="435610"/>
                  </a:lnTo>
                  <a:lnTo>
                    <a:pt x="0" y="43561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762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7190502" y="2138027"/>
              <a:ext cx="17653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7254165" y="1799473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232388" y="4902335"/>
            <a:ext cx="1874520" cy="1571038"/>
            <a:chOff x="5232388" y="4902335"/>
            <a:chExt cx="1874520" cy="1571038"/>
          </a:xfrm>
        </p:grpSpPr>
        <p:sp>
          <p:nvSpPr>
            <p:cNvPr id="56" name="矩形标注 39"/>
            <p:cNvSpPr/>
            <p:nvPr/>
          </p:nvSpPr>
          <p:spPr>
            <a:xfrm rot="10800000">
              <a:off x="5232388" y="4902335"/>
              <a:ext cx="1874520" cy="1571038"/>
            </a:xfrm>
            <a:custGeom>
              <a:avLst/>
              <a:gdLst>
                <a:gd name="connsiteX0" fmla="*/ 0 w 1874520"/>
                <a:gd name="connsiteY0" fmla="*/ 0 h 746760"/>
                <a:gd name="connsiteX1" fmla="*/ 312420 w 1874520"/>
                <a:gd name="connsiteY1" fmla="*/ 0 h 746760"/>
                <a:gd name="connsiteX2" fmla="*/ 312420 w 1874520"/>
                <a:gd name="connsiteY2" fmla="*/ 0 h 746760"/>
                <a:gd name="connsiteX3" fmla="*/ 781050 w 1874520"/>
                <a:gd name="connsiteY3" fmla="*/ 0 h 746760"/>
                <a:gd name="connsiteX4" fmla="*/ 1874520 w 1874520"/>
                <a:gd name="connsiteY4" fmla="*/ 0 h 746760"/>
                <a:gd name="connsiteX5" fmla="*/ 1874520 w 1874520"/>
                <a:gd name="connsiteY5" fmla="*/ 435610 h 746760"/>
                <a:gd name="connsiteX6" fmla="*/ 1874520 w 1874520"/>
                <a:gd name="connsiteY6" fmla="*/ 435610 h 746760"/>
                <a:gd name="connsiteX7" fmla="*/ 1874520 w 1874520"/>
                <a:gd name="connsiteY7" fmla="*/ 622300 h 746760"/>
                <a:gd name="connsiteX8" fmla="*/ 1874520 w 1874520"/>
                <a:gd name="connsiteY8" fmla="*/ 746760 h 746760"/>
                <a:gd name="connsiteX9" fmla="*/ 781050 w 1874520"/>
                <a:gd name="connsiteY9" fmla="*/ 746760 h 746760"/>
                <a:gd name="connsiteX10" fmla="*/ 546741 w 1874520"/>
                <a:gd name="connsiteY10" fmla="*/ 840105 h 746760"/>
                <a:gd name="connsiteX11" fmla="*/ 312420 w 1874520"/>
                <a:gd name="connsiteY11" fmla="*/ 746760 h 746760"/>
                <a:gd name="connsiteX12" fmla="*/ 0 w 1874520"/>
                <a:gd name="connsiteY12" fmla="*/ 746760 h 746760"/>
                <a:gd name="connsiteX13" fmla="*/ 0 w 1874520"/>
                <a:gd name="connsiteY13" fmla="*/ 622300 h 746760"/>
                <a:gd name="connsiteX14" fmla="*/ 0 w 1874520"/>
                <a:gd name="connsiteY14" fmla="*/ 435610 h 746760"/>
                <a:gd name="connsiteX15" fmla="*/ 0 w 1874520"/>
                <a:gd name="connsiteY15" fmla="*/ 435610 h 746760"/>
                <a:gd name="connsiteX16" fmla="*/ 0 w 1874520"/>
                <a:gd name="connsiteY16" fmla="*/ 0 h 746760"/>
                <a:gd name="connsiteX0-1" fmla="*/ 0 w 1874520"/>
                <a:gd name="connsiteY0-2" fmla="*/ 0 h 840105"/>
                <a:gd name="connsiteX1-3" fmla="*/ 312420 w 1874520"/>
                <a:gd name="connsiteY1-4" fmla="*/ 0 h 840105"/>
                <a:gd name="connsiteX2-5" fmla="*/ 312420 w 1874520"/>
                <a:gd name="connsiteY2-6" fmla="*/ 0 h 840105"/>
                <a:gd name="connsiteX3-7" fmla="*/ 781050 w 1874520"/>
                <a:gd name="connsiteY3-8" fmla="*/ 0 h 840105"/>
                <a:gd name="connsiteX4-9" fmla="*/ 1874520 w 1874520"/>
                <a:gd name="connsiteY4-10" fmla="*/ 0 h 840105"/>
                <a:gd name="connsiteX5-11" fmla="*/ 1874520 w 1874520"/>
                <a:gd name="connsiteY5-12" fmla="*/ 435610 h 840105"/>
                <a:gd name="connsiteX6-13" fmla="*/ 1874520 w 1874520"/>
                <a:gd name="connsiteY6-14" fmla="*/ 435610 h 840105"/>
                <a:gd name="connsiteX7-15" fmla="*/ 1874520 w 1874520"/>
                <a:gd name="connsiteY7-16" fmla="*/ 622300 h 840105"/>
                <a:gd name="connsiteX8-17" fmla="*/ 1874520 w 1874520"/>
                <a:gd name="connsiteY8-18" fmla="*/ 746760 h 840105"/>
                <a:gd name="connsiteX9-19" fmla="*/ 1223010 w 1874520"/>
                <a:gd name="connsiteY9-20" fmla="*/ 746760 h 840105"/>
                <a:gd name="connsiteX10-21" fmla="*/ 546741 w 1874520"/>
                <a:gd name="connsiteY10-22" fmla="*/ 840105 h 840105"/>
                <a:gd name="connsiteX11-23" fmla="*/ 312420 w 1874520"/>
                <a:gd name="connsiteY11-24" fmla="*/ 746760 h 840105"/>
                <a:gd name="connsiteX12-25" fmla="*/ 0 w 1874520"/>
                <a:gd name="connsiteY12-26" fmla="*/ 746760 h 840105"/>
                <a:gd name="connsiteX13-27" fmla="*/ 0 w 1874520"/>
                <a:gd name="connsiteY13-28" fmla="*/ 622300 h 840105"/>
                <a:gd name="connsiteX14-29" fmla="*/ 0 w 1874520"/>
                <a:gd name="connsiteY14-30" fmla="*/ 435610 h 840105"/>
                <a:gd name="connsiteX15-31" fmla="*/ 0 w 1874520"/>
                <a:gd name="connsiteY15-32" fmla="*/ 435610 h 840105"/>
                <a:gd name="connsiteX16-33" fmla="*/ 0 w 1874520"/>
                <a:gd name="connsiteY16-34" fmla="*/ 0 h 840105"/>
                <a:gd name="connsiteX0-35" fmla="*/ 0 w 1874520"/>
                <a:gd name="connsiteY0-36" fmla="*/ 0 h 840105"/>
                <a:gd name="connsiteX1-37" fmla="*/ 312420 w 1874520"/>
                <a:gd name="connsiteY1-38" fmla="*/ 0 h 840105"/>
                <a:gd name="connsiteX2-39" fmla="*/ 312420 w 1874520"/>
                <a:gd name="connsiteY2-40" fmla="*/ 0 h 840105"/>
                <a:gd name="connsiteX3-41" fmla="*/ 781050 w 1874520"/>
                <a:gd name="connsiteY3-42" fmla="*/ 0 h 840105"/>
                <a:gd name="connsiteX4-43" fmla="*/ 1874520 w 1874520"/>
                <a:gd name="connsiteY4-44" fmla="*/ 0 h 840105"/>
                <a:gd name="connsiteX5-45" fmla="*/ 1874520 w 1874520"/>
                <a:gd name="connsiteY5-46" fmla="*/ 435610 h 840105"/>
                <a:gd name="connsiteX6-47" fmla="*/ 1874520 w 1874520"/>
                <a:gd name="connsiteY6-48" fmla="*/ 435610 h 840105"/>
                <a:gd name="connsiteX7-49" fmla="*/ 1874520 w 1874520"/>
                <a:gd name="connsiteY7-50" fmla="*/ 622300 h 840105"/>
                <a:gd name="connsiteX8-51" fmla="*/ 1874520 w 1874520"/>
                <a:gd name="connsiteY8-52" fmla="*/ 746760 h 840105"/>
                <a:gd name="connsiteX9-53" fmla="*/ 1223010 w 1874520"/>
                <a:gd name="connsiteY9-54" fmla="*/ 746760 h 840105"/>
                <a:gd name="connsiteX10-55" fmla="*/ 546741 w 1874520"/>
                <a:gd name="connsiteY10-56" fmla="*/ 840105 h 840105"/>
                <a:gd name="connsiteX11-57" fmla="*/ 922020 w 1874520"/>
                <a:gd name="connsiteY11-58" fmla="*/ 777240 h 840105"/>
                <a:gd name="connsiteX12-59" fmla="*/ 0 w 1874520"/>
                <a:gd name="connsiteY12-60" fmla="*/ 746760 h 840105"/>
                <a:gd name="connsiteX13-61" fmla="*/ 0 w 1874520"/>
                <a:gd name="connsiteY13-62" fmla="*/ 622300 h 840105"/>
                <a:gd name="connsiteX14-63" fmla="*/ 0 w 1874520"/>
                <a:gd name="connsiteY14-64" fmla="*/ 435610 h 840105"/>
                <a:gd name="connsiteX15-65" fmla="*/ 0 w 1874520"/>
                <a:gd name="connsiteY15-66" fmla="*/ 435610 h 840105"/>
                <a:gd name="connsiteX16-67" fmla="*/ 0 w 1874520"/>
                <a:gd name="connsiteY16-68" fmla="*/ 0 h 840105"/>
                <a:gd name="connsiteX0-69" fmla="*/ 0 w 1874520"/>
                <a:gd name="connsiteY0-70" fmla="*/ 0 h 1007745"/>
                <a:gd name="connsiteX1-71" fmla="*/ 312420 w 1874520"/>
                <a:gd name="connsiteY1-72" fmla="*/ 0 h 1007745"/>
                <a:gd name="connsiteX2-73" fmla="*/ 312420 w 1874520"/>
                <a:gd name="connsiteY2-74" fmla="*/ 0 h 1007745"/>
                <a:gd name="connsiteX3-75" fmla="*/ 781050 w 1874520"/>
                <a:gd name="connsiteY3-76" fmla="*/ 0 h 1007745"/>
                <a:gd name="connsiteX4-77" fmla="*/ 1874520 w 1874520"/>
                <a:gd name="connsiteY4-78" fmla="*/ 0 h 1007745"/>
                <a:gd name="connsiteX5-79" fmla="*/ 1874520 w 1874520"/>
                <a:gd name="connsiteY5-80" fmla="*/ 435610 h 1007745"/>
                <a:gd name="connsiteX6-81" fmla="*/ 1874520 w 1874520"/>
                <a:gd name="connsiteY6-82" fmla="*/ 435610 h 1007745"/>
                <a:gd name="connsiteX7-83" fmla="*/ 1874520 w 1874520"/>
                <a:gd name="connsiteY7-84" fmla="*/ 622300 h 1007745"/>
                <a:gd name="connsiteX8-85" fmla="*/ 1874520 w 1874520"/>
                <a:gd name="connsiteY8-86" fmla="*/ 746760 h 1007745"/>
                <a:gd name="connsiteX9-87" fmla="*/ 1223010 w 1874520"/>
                <a:gd name="connsiteY9-88" fmla="*/ 746760 h 1007745"/>
                <a:gd name="connsiteX10-89" fmla="*/ 1080141 w 1874520"/>
                <a:gd name="connsiteY10-90" fmla="*/ 1007745 h 1007745"/>
                <a:gd name="connsiteX11-91" fmla="*/ 922020 w 1874520"/>
                <a:gd name="connsiteY11-92" fmla="*/ 777240 h 1007745"/>
                <a:gd name="connsiteX12-93" fmla="*/ 0 w 1874520"/>
                <a:gd name="connsiteY12-94" fmla="*/ 746760 h 1007745"/>
                <a:gd name="connsiteX13-95" fmla="*/ 0 w 1874520"/>
                <a:gd name="connsiteY13-96" fmla="*/ 622300 h 1007745"/>
                <a:gd name="connsiteX14-97" fmla="*/ 0 w 1874520"/>
                <a:gd name="connsiteY14-98" fmla="*/ 435610 h 1007745"/>
                <a:gd name="connsiteX15-99" fmla="*/ 0 w 1874520"/>
                <a:gd name="connsiteY15-100" fmla="*/ 435610 h 1007745"/>
                <a:gd name="connsiteX16-101" fmla="*/ 0 w 1874520"/>
                <a:gd name="connsiteY16-102" fmla="*/ 0 h 1007745"/>
                <a:gd name="connsiteX0-103" fmla="*/ 0 w 1874520"/>
                <a:gd name="connsiteY0-104" fmla="*/ 0 h 1007745"/>
                <a:gd name="connsiteX1-105" fmla="*/ 312420 w 1874520"/>
                <a:gd name="connsiteY1-106" fmla="*/ 0 h 1007745"/>
                <a:gd name="connsiteX2-107" fmla="*/ 312420 w 1874520"/>
                <a:gd name="connsiteY2-108" fmla="*/ 0 h 1007745"/>
                <a:gd name="connsiteX3-109" fmla="*/ 781050 w 1874520"/>
                <a:gd name="connsiteY3-110" fmla="*/ 0 h 1007745"/>
                <a:gd name="connsiteX4-111" fmla="*/ 1874520 w 1874520"/>
                <a:gd name="connsiteY4-112" fmla="*/ 0 h 1007745"/>
                <a:gd name="connsiteX5-113" fmla="*/ 1874520 w 1874520"/>
                <a:gd name="connsiteY5-114" fmla="*/ 435610 h 1007745"/>
                <a:gd name="connsiteX6-115" fmla="*/ 1874520 w 1874520"/>
                <a:gd name="connsiteY6-116" fmla="*/ 435610 h 1007745"/>
                <a:gd name="connsiteX7-117" fmla="*/ 1874520 w 1874520"/>
                <a:gd name="connsiteY7-118" fmla="*/ 622300 h 1007745"/>
                <a:gd name="connsiteX8-119" fmla="*/ 1874520 w 1874520"/>
                <a:gd name="connsiteY8-120" fmla="*/ 746760 h 1007745"/>
                <a:gd name="connsiteX9-121" fmla="*/ 1223010 w 1874520"/>
                <a:gd name="connsiteY9-122" fmla="*/ 746760 h 1007745"/>
                <a:gd name="connsiteX10-123" fmla="*/ 1080141 w 1874520"/>
                <a:gd name="connsiteY10-124" fmla="*/ 1007745 h 1007745"/>
                <a:gd name="connsiteX11-125" fmla="*/ 784860 w 1874520"/>
                <a:gd name="connsiteY11-126" fmla="*/ 777240 h 1007745"/>
                <a:gd name="connsiteX12-127" fmla="*/ 0 w 1874520"/>
                <a:gd name="connsiteY12-128" fmla="*/ 746760 h 1007745"/>
                <a:gd name="connsiteX13-129" fmla="*/ 0 w 1874520"/>
                <a:gd name="connsiteY13-130" fmla="*/ 622300 h 1007745"/>
                <a:gd name="connsiteX14-131" fmla="*/ 0 w 1874520"/>
                <a:gd name="connsiteY14-132" fmla="*/ 435610 h 1007745"/>
                <a:gd name="connsiteX15-133" fmla="*/ 0 w 1874520"/>
                <a:gd name="connsiteY15-134" fmla="*/ 435610 h 1007745"/>
                <a:gd name="connsiteX16-135" fmla="*/ 0 w 1874520"/>
                <a:gd name="connsiteY16-136" fmla="*/ 0 h 1007745"/>
                <a:gd name="connsiteX0-137" fmla="*/ 0 w 1874520"/>
                <a:gd name="connsiteY0-138" fmla="*/ 0 h 1007745"/>
                <a:gd name="connsiteX1-139" fmla="*/ 312420 w 1874520"/>
                <a:gd name="connsiteY1-140" fmla="*/ 0 h 1007745"/>
                <a:gd name="connsiteX2-141" fmla="*/ 312420 w 1874520"/>
                <a:gd name="connsiteY2-142" fmla="*/ 0 h 1007745"/>
                <a:gd name="connsiteX3-143" fmla="*/ 781050 w 1874520"/>
                <a:gd name="connsiteY3-144" fmla="*/ 0 h 1007745"/>
                <a:gd name="connsiteX4-145" fmla="*/ 1874520 w 1874520"/>
                <a:gd name="connsiteY4-146" fmla="*/ 0 h 1007745"/>
                <a:gd name="connsiteX5-147" fmla="*/ 1874520 w 1874520"/>
                <a:gd name="connsiteY5-148" fmla="*/ 435610 h 1007745"/>
                <a:gd name="connsiteX6-149" fmla="*/ 1874520 w 1874520"/>
                <a:gd name="connsiteY6-150" fmla="*/ 435610 h 1007745"/>
                <a:gd name="connsiteX7-151" fmla="*/ 1874520 w 1874520"/>
                <a:gd name="connsiteY7-152" fmla="*/ 622300 h 1007745"/>
                <a:gd name="connsiteX8-153" fmla="*/ 1874520 w 1874520"/>
                <a:gd name="connsiteY8-154" fmla="*/ 746760 h 1007745"/>
                <a:gd name="connsiteX9-155" fmla="*/ 1131570 w 1874520"/>
                <a:gd name="connsiteY9-156" fmla="*/ 746760 h 1007745"/>
                <a:gd name="connsiteX10-157" fmla="*/ 1080141 w 1874520"/>
                <a:gd name="connsiteY10-158" fmla="*/ 1007745 h 1007745"/>
                <a:gd name="connsiteX11-159" fmla="*/ 784860 w 1874520"/>
                <a:gd name="connsiteY11-160" fmla="*/ 777240 h 1007745"/>
                <a:gd name="connsiteX12-161" fmla="*/ 0 w 1874520"/>
                <a:gd name="connsiteY12-162" fmla="*/ 746760 h 1007745"/>
                <a:gd name="connsiteX13-163" fmla="*/ 0 w 1874520"/>
                <a:gd name="connsiteY13-164" fmla="*/ 622300 h 1007745"/>
                <a:gd name="connsiteX14-165" fmla="*/ 0 w 1874520"/>
                <a:gd name="connsiteY14-166" fmla="*/ 435610 h 1007745"/>
                <a:gd name="connsiteX15-167" fmla="*/ 0 w 1874520"/>
                <a:gd name="connsiteY15-168" fmla="*/ 435610 h 1007745"/>
                <a:gd name="connsiteX16-169" fmla="*/ 0 w 1874520"/>
                <a:gd name="connsiteY16-170" fmla="*/ 0 h 1007745"/>
                <a:gd name="connsiteX0-171" fmla="*/ 0 w 1874520"/>
                <a:gd name="connsiteY0-172" fmla="*/ 0 h 1007745"/>
                <a:gd name="connsiteX1-173" fmla="*/ 312420 w 1874520"/>
                <a:gd name="connsiteY1-174" fmla="*/ 0 h 1007745"/>
                <a:gd name="connsiteX2-175" fmla="*/ 312420 w 1874520"/>
                <a:gd name="connsiteY2-176" fmla="*/ 0 h 1007745"/>
                <a:gd name="connsiteX3-177" fmla="*/ 781050 w 1874520"/>
                <a:gd name="connsiteY3-178" fmla="*/ 0 h 1007745"/>
                <a:gd name="connsiteX4-179" fmla="*/ 1874520 w 1874520"/>
                <a:gd name="connsiteY4-180" fmla="*/ 0 h 1007745"/>
                <a:gd name="connsiteX5-181" fmla="*/ 1874520 w 1874520"/>
                <a:gd name="connsiteY5-182" fmla="*/ 435610 h 1007745"/>
                <a:gd name="connsiteX6-183" fmla="*/ 1874520 w 1874520"/>
                <a:gd name="connsiteY6-184" fmla="*/ 435610 h 1007745"/>
                <a:gd name="connsiteX7-185" fmla="*/ 1874520 w 1874520"/>
                <a:gd name="connsiteY7-186" fmla="*/ 622300 h 1007745"/>
                <a:gd name="connsiteX8-187" fmla="*/ 1874520 w 1874520"/>
                <a:gd name="connsiteY8-188" fmla="*/ 746760 h 1007745"/>
                <a:gd name="connsiteX9-189" fmla="*/ 1131570 w 1874520"/>
                <a:gd name="connsiteY9-190" fmla="*/ 746760 h 1007745"/>
                <a:gd name="connsiteX10-191" fmla="*/ 973461 w 1874520"/>
                <a:gd name="connsiteY10-192" fmla="*/ 1007745 h 1007745"/>
                <a:gd name="connsiteX11-193" fmla="*/ 784860 w 1874520"/>
                <a:gd name="connsiteY11-194" fmla="*/ 777240 h 1007745"/>
                <a:gd name="connsiteX12-195" fmla="*/ 0 w 1874520"/>
                <a:gd name="connsiteY12-196" fmla="*/ 746760 h 1007745"/>
                <a:gd name="connsiteX13-197" fmla="*/ 0 w 1874520"/>
                <a:gd name="connsiteY13-198" fmla="*/ 622300 h 1007745"/>
                <a:gd name="connsiteX14-199" fmla="*/ 0 w 1874520"/>
                <a:gd name="connsiteY14-200" fmla="*/ 435610 h 1007745"/>
                <a:gd name="connsiteX15-201" fmla="*/ 0 w 1874520"/>
                <a:gd name="connsiteY15-202" fmla="*/ 435610 h 1007745"/>
                <a:gd name="connsiteX16-203" fmla="*/ 0 w 1874520"/>
                <a:gd name="connsiteY16-204" fmla="*/ 0 h 1007745"/>
                <a:gd name="connsiteX0-205" fmla="*/ 0 w 1874520"/>
                <a:gd name="connsiteY0-206" fmla="*/ 0 h 1007745"/>
                <a:gd name="connsiteX1-207" fmla="*/ 312420 w 1874520"/>
                <a:gd name="connsiteY1-208" fmla="*/ 0 h 1007745"/>
                <a:gd name="connsiteX2-209" fmla="*/ 312420 w 1874520"/>
                <a:gd name="connsiteY2-210" fmla="*/ 0 h 1007745"/>
                <a:gd name="connsiteX3-211" fmla="*/ 781050 w 1874520"/>
                <a:gd name="connsiteY3-212" fmla="*/ 0 h 1007745"/>
                <a:gd name="connsiteX4-213" fmla="*/ 1874520 w 1874520"/>
                <a:gd name="connsiteY4-214" fmla="*/ 0 h 1007745"/>
                <a:gd name="connsiteX5-215" fmla="*/ 1874520 w 1874520"/>
                <a:gd name="connsiteY5-216" fmla="*/ 435610 h 1007745"/>
                <a:gd name="connsiteX6-217" fmla="*/ 1874520 w 1874520"/>
                <a:gd name="connsiteY6-218" fmla="*/ 435610 h 1007745"/>
                <a:gd name="connsiteX7-219" fmla="*/ 1874520 w 1874520"/>
                <a:gd name="connsiteY7-220" fmla="*/ 622300 h 1007745"/>
                <a:gd name="connsiteX8-221" fmla="*/ 1874520 w 1874520"/>
                <a:gd name="connsiteY8-222" fmla="*/ 746760 h 1007745"/>
                <a:gd name="connsiteX9-223" fmla="*/ 1131570 w 1874520"/>
                <a:gd name="connsiteY9-224" fmla="*/ 746760 h 1007745"/>
                <a:gd name="connsiteX10-225" fmla="*/ 973461 w 1874520"/>
                <a:gd name="connsiteY10-226" fmla="*/ 1007745 h 1007745"/>
                <a:gd name="connsiteX11-227" fmla="*/ 784860 w 1874520"/>
                <a:gd name="connsiteY11-228" fmla="*/ 751840 h 1007745"/>
                <a:gd name="connsiteX12-229" fmla="*/ 0 w 1874520"/>
                <a:gd name="connsiteY12-230" fmla="*/ 746760 h 1007745"/>
                <a:gd name="connsiteX13-231" fmla="*/ 0 w 1874520"/>
                <a:gd name="connsiteY13-232" fmla="*/ 622300 h 1007745"/>
                <a:gd name="connsiteX14-233" fmla="*/ 0 w 1874520"/>
                <a:gd name="connsiteY14-234" fmla="*/ 435610 h 1007745"/>
                <a:gd name="connsiteX15-235" fmla="*/ 0 w 1874520"/>
                <a:gd name="connsiteY15-236" fmla="*/ 435610 h 1007745"/>
                <a:gd name="connsiteX16-237" fmla="*/ 0 w 1874520"/>
                <a:gd name="connsiteY16-238" fmla="*/ 0 h 1007745"/>
                <a:gd name="connsiteX0-239" fmla="*/ 0 w 1874520"/>
                <a:gd name="connsiteY0-240" fmla="*/ 0 h 1007745"/>
                <a:gd name="connsiteX1-241" fmla="*/ 312420 w 1874520"/>
                <a:gd name="connsiteY1-242" fmla="*/ 0 h 1007745"/>
                <a:gd name="connsiteX2-243" fmla="*/ 312420 w 1874520"/>
                <a:gd name="connsiteY2-244" fmla="*/ 0 h 1007745"/>
                <a:gd name="connsiteX3-245" fmla="*/ 781050 w 1874520"/>
                <a:gd name="connsiteY3-246" fmla="*/ 0 h 1007745"/>
                <a:gd name="connsiteX4-247" fmla="*/ 1874520 w 1874520"/>
                <a:gd name="connsiteY4-248" fmla="*/ 0 h 1007745"/>
                <a:gd name="connsiteX5-249" fmla="*/ 1874520 w 1874520"/>
                <a:gd name="connsiteY5-250" fmla="*/ 435610 h 1007745"/>
                <a:gd name="connsiteX6-251" fmla="*/ 1874520 w 1874520"/>
                <a:gd name="connsiteY6-252" fmla="*/ 435610 h 1007745"/>
                <a:gd name="connsiteX7-253" fmla="*/ 1874520 w 1874520"/>
                <a:gd name="connsiteY7-254" fmla="*/ 622300 h 1007745"/>
                <a:gd name="connsiteX8-255" fmla="*/ 1874520 w 1874520"/>
                <a:gd name="connsiteY8-256" fmla="*/ 746760 h 1007745"/>
                <a:gd name="connsiteX9-257" fmla="*/ 1131570 w 1874520"/>
                <a:gd name="connsiteY9-258" fmla="*/ 746760 h 1007745"/>
                <a:gd name="connsiteX10-259" fmla="*/ 973461 w 1874520"/>
                <a:gd name="connsiteY10-260" fmla="*/ 1007745 h 1007745"/>
                <a:gd name="connsiteX11-261" fmla="*/ 784860 w 1874520"/>
                <a:gd name="connsiteY11-262" fmla="*/ 751840 h 1007745"/>
                <a:gd name="connsiteX12-263" fmla="*/ 0 w 1874520"/>
                <a:gd name="connsiteY12-264" fmla="*/ 746760 h 1007745"/>
                <a:gd name="connsiteX13-265" fmla="*/ 0 w 1874520"/>
                <a:gd name="connsiteY13-266" fmla="*/ 622300 h 1007745"/>
                <a:gd name="connsiteX14-267" fmla="*/ 0 w 1874520"/>
                <a:gd name="connsiteY14-268" fmla="*/ 435610 h 1007745"/>
                <a:gd name="connsiteX15-269" fmla="*/ 0 w 1874520"/>
                <a:gd name="connsiteY15-270" fmla="*/ 435610 h 1007745"/>
                <a:gd name="connsiteX16-271" fmla="*/ 0 w 1874520"/>
                <a:gd name="connsiteY16-272" fmla="*/ 0 h 1007745"/>
                <a:gd name="connsiteX0-273" fmla="*/ 0 w 1874520"/>
                <a:gd name="connsiteY0-274" fmla="*/ 0 h 802462"/>
                <a:gd name="connsiteX1-275" fmla="*/ 312420 w 1874520"/>
                <a:gd name="connsiteY1-276" fmla="*/ 0 h 802462"/>
                <a:gd name="connsiteX2-277" fmla="*/ 312420 w 1874520"/>
                <a:gd name="connsiteY2-278" fmla="*/ 0 h 802462"/>
                <a:gd name="connsiteX3-279" fmla="*/ 781050 w 1874520"/>
                <a:gd name="connsiteY3-280" fmla="*/ 0 h 802462"/>
                <a:gd name="connsiteX4-281" fmla="*/ 1874520 w 1874520"/>
                <a:gd name="connsiteY4-282" fmla="*/ 0 h 802462"/>
                <a:gd name="connsiteX5-283" fmla="*/ 1874520 w 1874520"/>
                <a:gd name="connsiteY5-284" fmla="*/ 435610 h 802462"/>
                <a:gd name="connsiteX6-285" fmla="*/ 1874520 w 1874520"/>
                <a:gd name="connsiteY6-286" fmla="*/ 435610 h 802462"/>
                <a:gd name="connsiteX7-287" fmla="*/ 1874520 w 1874520"/>
                <a:gd name="connsiteY7-288" fmla="*/ 622300 h 802462"/>
                <a:gd name="connsiteX8-289" fmla="*/ 1874520 w 1874520"/>
                <a:gd name="connsiteY8-290" fmla="*/ 746760 h 802462"/>
                <a:gd name="connsiteX9-291" fmla="*/ 1131570 w 1874520"/>
                <a:gd name="connsiteY9-292" fmla="*/ 746760 h 802462"/>
                <a:gd name="connsiteX10-293" fmla="*/ 958221 w 1874520"/>
                <a:gd name="connsiteY10-294" fmla="*/ 802462 h 802462"/>
                <a:gd name="connsiteX11-295" fmla="*/ 784860 w 1874520"/>
                <a:gd name="connsiteY11-296" fmla="*/ 751840 h 802462"/>
                <a:gd name="connsiteX12-297" fmla="*/ 0 w 1874520"/>
                <a:gd name="connsiteY12-298" fmla="*/ 746760 h 802462"/>
                <a:gd name="connsiteX13-299" fmla="*/ 0 w 1874520"/>
                <a:gd name="connsiteY13-300" fmla="*/ 622300 h 802462"/>
                <a:gd name="connsiteX14-301" fmla="*/ 0 w 1874520"/>
                <a:gd name="connsiteY14-302" fmla="*/ 435610 h 802462"/>
                <a:gd name="connsiteX15-303" fmla="*/ 0 w 1874520"/>
                <a:gd name="connsiteY15-304" fmla="*/ 435610 h 802462"/>
                <a:gd name="connsiteX16-305" fmla="*/ 0 w 1874520"/>
                <a:gd name="connsiteY16-306" fmla="*/ 0 h 80246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</a:cxnLst>
              <a:rect l="l" t="t" r="r" b="b"/>
              <a:pathLst>
                <a:path w="1874520" h="802462">
                  <a:moveTo>
                    <a:pt x="0" y="0"/>
                  </a:moveTo>
                  <a:lnTo>
                    <a:pt x="312420" y="0"/>
                  </a:lnTo>
                  <a:lnTo>
                    <a:pt x="312420" y="0"/>
                  </a:lnTo>
                  <a:lnTo>
                    <a:pt x="781050" y="0"/>
                  </a:lnTo>
                  <a:lnTo>
                    <a:pt x="1874520" y="0"/>
                  </a:lnTo>
                  <a:lnTo>
                    <a:pt x="1874520" y="435610"/>
                  </a:lnTo>
                  <a:lnTo>
                    <a:pt x="1874520" y="435610"/>
                  </a:lnTo>
                  <a:lnTo>
                    <a:pt x="1874520" y="622300"/>
                  </a:lnTo>
                  <a:lnTo>
                    <a:pt x="1874520" y="746760"/>
                  </a:lnTo>
                  <a:lnTo>
                    <a:pt x="1131570" y="746760"/>
                  </a:lnTo>
                  <a:lnTo>
                    <a:pt x="958221" y="802462"/>
                  </a:lnTo>
                  <a:lnTo>
                    <a:pt x="784860" y="751840"/>
                  </a:lnTo>
                  <a:lnTo>
                    <a:pt x="0" y="746760"/>
                  </a:lnTo>
                  <a:lnTo>
                    <a:pt x="0" y="622300"/>
                  </a:lnTo>
                  <a:lnTo>
                    <a:pt x="0" y="435610"/>
                  </a:lnTo>
                  <a:lnTo>
                    <a:pt x="0" y="43561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14300" dist="762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5272263" y="5474856"/>
              <a:ext cx="176531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5335926" y="5136302"/>
              <a:ext cx="1667444" cy="338554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6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6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947142" y="4251749"/>
            <a:ext cx="534548" cy="534548"/>
            <a:chOff x="1947142" y="4251749"/>
            <a:chExt cx="534548" cy="534548"/>
          </a:xfrm>
        </p:grpSpPr>
        <p:sp>
          <p:nvSpPr>
            <p:cNvPr id="10" name="椭圆 9"/>
            <p:cNvSpPr/>
            <p:nvPr/>
          </p:nvSpPr>
          <p:spPr>
            <a:xfrm>
              <a:off x="1947142" y="4251749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979713" y="4318968"/>
              <a:ext cx="4988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924758" y="3319458"/>
            <a:ext cx="534548" cy="534548"/>
            <a:chOff x="3924758" y="3319458"/>
            <a:chExt cx="534548" cy="534548"/>
          </a:xfrm>
        </p:grpSpPr>
        <p:sp>
          <p:nvSpPr>
            <p:cNvPr id="11" name="椭圆 10"/>
            <p:cNvSpPr/>
            <p:nvPr/>
          </p:nvSpPr>
          <p:spPr>
            <a:xfrm>
              <a:off x="3924758" y="3319458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3924758" y="3388796"/>
              <a:ext cx="4988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sz="20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899252" y="4251749"/>
            <a:ext cx="537670" cy="534548"/>
            <a:chOff x="5899252" y="4251749"/>
            <a:chExt cx="537670" cy="534548"/>
          </a:xfrm>
        </p:grpSpPr>
        <p:sp>
          <p:nvSpPr>
            <p:cNvPr id="12" name="椭圆 11"/>
            <p:cNvSpPr/>
            <p:nvPr/>
          </p:nvSpPr>
          <p:spPr>
            <a:xfrm>
              <a:off x="5902374" y="4251749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5899252" y="4316849"/>
              <a:ext cx="4988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879989" y="3319458"/>
            <a:ext cx="534548" cy="534548"/>
            <a:chOff x="7879989" y="3319458"/>
            <a:chExt cx="534548" cy="534548"/>
          </a:xfrm>
        </p:grpSpPr>
        <p:sp>
          <p:nvSpPr>
            <p:cNvPr id="13" name="椭圆 12"/>
            <p:cNvSpPr/>
            <p:nvPr/>
          </p:nvSpPr>
          <p:spPr>
            <a:xfrm>
              <a:off x="7879989" y="3319458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7899576" y="3397741"/>
              <a:ext cx="4988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00AAF3"/>
                  </a:solidFill>
                  <a:latin typeface="Britannic Bold" panose="020B0903060703020204" pitchFamily="34" charset="0"/>
                </a:rPr>
                <a:t>04</a:t>
              </a:r>
              <a:endParaRPr lang="zh-CN" altLang="en-US" sz="2000" dirty="0">
                <a:solidFill>
                  <a:srgbClr val="00AAF3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9857604" y="4251749"/>
            <a:ext cx="534548" cy="534548"/>
            <a:chOff x="9857604" y="4251749"/>
            <a:chExt cx="534548" cy="534548"/>
          </a:xfrm>
        </p:grpSpPr>
        <p:sp>
          <p:nvSpPr>
            <p:cNvPr id="14" name="椭圆 13"/>
            <p:cNvSpPr/>
            <p:nvPr/>
          </p:nvSpPr>
          <p:spPr>
            <a:xfrm>
              <a:off x="9857604" y="4251749"/>
              <a:ext cx="534548" cy="53454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9875449" y="4307904"/>
              <a:ext cx="4988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05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8" name="椭圆形标注 37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82134" y="471974"/>
              <a:ext cx="7120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04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文本框 43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步计划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6" presetClass="entr" presetSubtype="37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2867981" y="1991921"/>
            <a:ext cx="1882542" cy="769442"/>
            <a:chOff x="2867981" y="1991921"/>
            <a:chExt cx="1882542" cy="769442"/>
          </a:xfrm>
        </p:grpSpPr>
        <p:sp>
          <p:nvSpPr>
            <p:cNvPr id="11" name="文本框 10"/>
            <p:cNvSpPr txBox="1"/>
            <p:nvPr/>
          </p:nvSpPr>
          <p:spPr>
            <a:xfrm>
              <a:off x="2867981" y="2299698"/>
              <a:ext cx="1882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064497" y="1991921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505999" y="3201449"/>
            <a:ext cx="1273364" cy="1397177"/>
            <a:chOff x="1505999" y="3201449"/>
            <a:chExt cx="1273364" cy="1397177"/>
          </a:xfrm>
        </p:grpSpPr>
        <p:sp>
          <p:nvSpPr>
            <p:cNvPr id="22" name="文本框 21"/>
            <p:cNvSpPr txBox="1"/>
            <p:nvPr/>
          </p:nvSpPr>
          <p:spPr>
            <a:xfrm>
              <a:off x="1505999" y="3465199"/>
              <a:ext cx="10138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2379253" y="3201449"/>
              <a:ext cx="400110" cy="13971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eaVert" wrap="none">
              <a:spAutoFit/>
            </a:bodyPr>
            <a:lstStyle/>
            <a:p>
              <a:r>
                <a:rPr lang="en-US" altLang="zh-CN" sz="14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867981" y="4944546"/>
            <a:ext cx="1882542" cy="769442"/>
            <a:chOff x="2867981" y="4944546"/>
            <a:chExt cx="1882542" cy="769442"/>
          </a:xfrm>
        </p:grpSpPr>
        <p:sp>
          <p:nvSpPr>
            <p:cNvPr id="24" name="文本框 23"/>
            <p:cNvSpPr txBox="1"/>
            <p:nvPr/>
          </p:nvSpPr>
          <p:spPr>
            <a:xfrm>
              <a:off x="2867981" y="5252323"/>
              <a:ext cx="188254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064497" y="4944546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1BA79E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806318" y="3185815"/>
            <a:ext cx="1335305" cy="1397177"/>
            <a:chOff x="4806318" y="3185815"/>
            <a:chExt cx="1335305" cy="1397177"/>
          </a:xfrm>
        </p:grpSpPr>
        <p:sp>
          <p:nvSpPr>
            <p:cNvPr id="26" name="文本框 25"/>
            <p:cNvSpPr txBox="1"/>
            <p:nvPr/>
          </p:nvSpPr>
          <p:spPr>
            <a:xfrm>
              <a:off x="5127745" y="3465198"/>
              <a:ext cx="10138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806318" y="3185815"/>
              <a:ext cx="400110" cy="13971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vert="eaVert" wrap="none">
              <a:spAutoFit/>
            </a:bodyPr>
            <a:lstStyle/>
            <a:p>
              <a:r>
                <a:rPr lang="en-US" altLang="zh-CN" sz="1400" b="1" dirty="0">
                  <a:solidFill>
                    <a:srgbClr val="00AAF3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00AAF3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704352" y="2724150"/>
            <a:ext cx="2209800" cy="2209800"/>
            <a:chOff x="2704352" y="2724150"/>
            <a:chExt cx="2209800" cy="2209800"/>
          </a:xfrm>
        </p:grpSpPr>
        <p:sp>
          <p:nvSpPr>
            <p:cNvPr id="9" name="十字箭头标注 8"/>
            <p:cNvSpPr/>
            <p:nvPr/>
          </p:nvSpPr>
          <p:spPr>
            <a:xfrm>
              <a:off x="2704352" y="2724150"/>
              <a:ext cx="2209800" cy="2209800"/>
            </a:xfrm>
            <a:prstGeom prst="quadArrowCallou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52400" dist="889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425592" y="3535866"/>
              <a:ext cx="73449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34618A"/>
                  </a:solidFill>
                  <a:latin typeface="Britannic Bold" panose="020B0903060703020204" pitchFamily="34" charset="0"/>
                </a:rPr>
                <a:t>TEXT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323000" y="3881472"/>
              <a:ext cx="9396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</a:rPr>
                <a:t>Add your title</a:t>
              </a:r>
              <a:endParaRPr lang="zh-CN" altLang="en-US" sz="1000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559443" y="2794313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745205" y="3659593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575855" y="4536886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04</a:t>
              </a:r>
              <a:endParaRPr lang="zh-CN" altLang="en-US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311922" y="3653244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00AAF3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dirty="0">
                <a:solidFill>
                  <a:srgbClr val="00AAF3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26559" y="2156828"/>
            <a:ext cx="2542020" cy="573930"/>
            <a:chOff x="6626559" y="2156828"/>
            <a:chExt cx="2542020" cy="573930"/>
          </a:xfrm>
        </p:grpSpPr>
        <p:sp>
          <p:nvSpPr>
            <p:cNvPr id="8" name="圆角矩形 7"/>
            <p:cNvSpPr/>
            <p:nvPr/>
          </p:nvSpPr>
          <p:spPr>
            <a:xfrm>
              <a:off x="6626559" y="2156828"/>
              <a:ext cx="2542020" cy="573930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6969270" y="2259127"/>
              <a:ext cx="18565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ADD YOUR TITLE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35" name="文本框 34"/>
          <p:cNvSpPr txBox="1"/>
          <p:nvPr/>
        </p:nvSpPr>
        <p:spPr>
          <a:xfrm>
            <a:off x="6626559" y="2894728"/>
            <a:ext cx="4422441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鹿大仙旗舰店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鹿大仙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鹿大仙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旗舰店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鹿大仙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鹿大仙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旗舰店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鹿大仙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鹿大仙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旗舰店</a:t>
            </a:r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鹿大仙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椭圆形标注 36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582134" y="471974"/>
              <a:ext cx="7120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04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步计划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4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accel="4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accel="4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accel="4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4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4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712555" y="1844605"/>
            <a:ext cx="3370898" cy="2072640"/>
            <a:chOff x="712555" y="1844605"/>
            <a:chExt cx="3370898" cy="2072640"/>
          </a:xfrm>
        </p:grpSpPr>
        <p:sp>
          <p:nvSpPr>
            <p:cNvPr id="8" name="梯形 7"/>
            <p:cNvSpPr/>
            <p:nvPr/>
          </p:nvSpPr>
          <p:spPr>
            <a:xfrm>
              <a:off x="712555" y="1844605"/>
              <a:ext cx="3370898" cy="2072640"/>
            </a:xfrm>
            <a:custGeom>
              <a:avLst/>
              <a:gdLst>
                <a:gd name="connsiteX0" fmla="*/ 0 w 2987040"/>
                <a:gd name="connsiteY0" fmla="*/ 2072640 h 2072640"/>
                <a:gd name="connsiteX1" fmla="*/ 518160 w 2987040"/>
                <a:gd name="connsiteY1" fmla="*/ 0 h 2072640"/>
                <a:gd name="connsiteX2" fmla="*/ 2468880 w 2987040"/>
                <a:gd name="connsiteY2" fmla="*/ 0 h 2072640"/>
                <a:gd name="connsiteX3" fmla="*/ 2987040 w 2987040"/>
                <a:gd name="connsiteY3" fmla="*/ 2072640 h 2072640"/>
                <a:gd name="connsiteX4" fmla="*/ 0 w 2987040"/>
                <a:gd name="connsiteY4" fmla="*/ 2072640 h 2072640"/>
                <a:gd name="connsiteX0-1" fmla="*/ 0 w 2499360"/>
                <a:gd name="connsiteY0-2" fmla="*/ 2072640 h 2072640"/>
                <a:gd name="connsiteX1-3" fmla="*/ 518160 w 2499360"/>
                <a:gd name="connsiteY1-4" fmla="*/ 0 h 2072640"/>
                <a:gd name="connsiteX2-5" fmla="*/ 2468880 w 2499360"/>
                <a:gd name="connsiteY2-6" fmla="*/ 0 h 2072640"/>
                <a:gd name="connsiteX3-7" fmla="*/ 2499360 w 2499360"/>
                <a:gd name="connsiteY3-8" fmla="*/ 2057400 h 2072640"/>
                <a:gd name="connsiteX4-9" fmla="*/ 0 w 2499360"/>
                <a:gd name="connsiteY4-10" fmla="*/ 2072640 h 2072640"/>
                <a:gd name="connsiteX0-11" fmla="*/ 0 w 2470785"/>
                <a:gd name="connsiteY0-12" fmla="*/ 2072640 h 2072640"/>
                <a:gd name="connsiteX1-13" fmla="*/ 518160 w 2470785"/>
                <a:gd name="connsiteY1-14" fmla="*/ 0 h 2072640"/>
                <a:gd name="connsiteX2-15" fmla="*/ 2468880 w 2470785"/>
                <a:gd name="connsiteY2-16" fmla="*/ 0 h 2072640"/>
                <a:gd name="connsiteX3-17" fmla="*/ 2470785 w 2470785"/>
                <a:gd name="connsiteY3-18" fmla="*/ 2057400 h 2072640"/>
                <a:gd name="connsiteX4-19" fmla="*/ 0 w 2470785"/>
                <a:gd name="connsiteY4-20" fmla="*/ 2072640 h 2072640"/>
                <a:gd name="connsiteX0-21" fmla="*/ 0 w 2470785"/>
                <a:gd name="connsiteY0-22" fmla="*/ 2072640 h 2072640"/>
                <a:gd name="connsiteX1-23" fmla="*/ 518160 w 2470785"/>
                <a:gd name="connsiteY1-24" fmla="*/ 0 h 2072640"/>
                <a:gd name="connsiteX2-25" fmla="*/ 2468880 w 2470785"/>
                <a:gd name="connsiteY2-26" fmla="*/ 0 h 2072640"/>
                <a:gd name="connsiteX3-27" fmla="*/ 2470785 w 2470785"/>
                <a:gd name="connsiteY3-28" fmla="*/ 2071687 h 2072640"/>
                <a:gd name="connsiteX4-29" fmla="*/ 0 w 2470785"/>
                <a:gd name="connsiteY4-30" fmla="*/ 2072640 h 2072640"/>
                <a:gd name="connsiteX0-31" fmla="*/ 0 w 3370898"/>
                <a:gd name="connsiteY0-32" fmla="*/ 2072640 h 2072640"/>
                <a:gd name="connsiteX1-33" fmla="*/ 1418273 w 3370898"/>
                <a:gd name="connsiteY1-34" fmla="*/ 0 h 2072640"/>
                <a:gd name="connsiteX2-35" fmla="*/ 3368993 w 3370898"/>
                <a:gd name="connsiteY2-36" fmla="*/ 0 h 2072640"/>
                <a:gd name="connsiteX3-37" fmla="*/ 3370898 w 3370898"/>
                <a:gd name="connsiteY3-38" fmla="*/ 2071687 h 2072640"/>
                <a:gd name="connsiteX4-39" fmla="*/ 0 w 3370898"/>
                <a:gd name="connsiteY4-40" fmla="*/ 2072640 h 20726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370898" h="2072640">
                  <a:moveTo>
                    <a:pt x="0" y="2072640"/>
                  </a:moveTo>
                  <a:lnTo>
                    <a:pt x="1418273" y="0"/>
                  </a:lnTo>
                  <a:lnTo>
                    <a:pt x="3368993" y="0"/>
                  </a:lnTo>
                  <a:lnTo>
                    <a:pt x="3370898" y="2071687"/>
                  </a:lnTo>
                  <a:lnTo>
                    <a:pt x="0" y="207264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梯形 7"/>
            <p:cNvSpPr/>
            <p:nvPr/>
          </p:nvSpPr>
          <p:spPr>
            <a:xfrm>
              <a:off x="1070261" y="2008322"/>
              <a:ext cx="2838365" cy="1745205"/>
            </a:xfrm>
            <a:custGeom>
              <a:avLst/>
              <a:gdLst>
                <a:gd name="connsiteX0" fmla="*/ 0 w 2987040"/>
                <a:gd name="connsiteY0" fmla="*/ 2072640 h 2072640"/>
                <a:gd name="connsiteX1" fmla="*/ 518160 w 2987040"/>
                <a:gd name="connsiteY1" fmla="*/ 0 h 2072640"/>
                <a:gd name="connsiteX2" fmla="*/ 2468880 w 2987040"/>
                <a:gd name="connsiteY2" fmla="*/ 0 h 2072640"/>
                <a:gd name="connsiteX3" fmla="*/ 2987040 w 2987040"/>
                <a:gd name="connsiteY3" fmla="*/ 2072640 h 2072640"/>
                <a:gd name="connsiteX4" fmla="*/ 0 w 2987040"/>
                <a:gd name="connsiteY4" fmla="*/ 2072640 h 2072640"/>
                <a:gd name="connsiteX0-1" fmla="*/ 0 w 2499360"/>
                <a:gd name="connsiteY0-2" fmla="*/ 2072640 h 2072640"/>
                <a:gd name="connsiteX1-3" fmla="*/ 518160 w 2499360"/>
                <a:gd name="connsiteY1-4" fmla="*/ 0 h 2072640"/>
                <a:gd name="connsiteX2-5" fmla="*/ 2468880 w 2499360"/>
                <a:gd name="connsiteY2-6" fmla="*/ 0 h 2072640"/>
                <a:gd name="connsiteX3-7" fmla="*/ 2499360 w 2499360"/>
                <a:gd name="connsiteY3-8" fmla="*/ 2057400 h 2072640"/>
                <a:gd name="connsiteX4-9" fmla="*/ 0 w 2499360"/>
                <a:gd name="connsiteY4-10" fmla="*/ 2072640 h 2072640"/>
                <a:gd name="connsiteX0-11" fmla="*/ 0 w 2470785"/>
                <a:gd name="connsiteY0-12" fmla="*/ 2072640 h 2072640"/>
                <a:gd name="connsiteX1-13" fmla="*/ 518160 w 2470785"/>
                <a:gd name="connsiteY1-14" fmla="*/ 0 h 2072640"/>
                <a:gd name="connsiteX2-15" fmla="*/ 2468880 w 2470785"/>
                <a:gd name="connsiteY2-16" fmla="*/ 0 h 2072640"/>
                <a:gd name="connsiteX3-17" fmla="*/ 2470785 w 2470785"/>
                <a:gd name="connsiteY3-18" fmla="*/ 2057400 h 2072640"/>
                <a:gd name="connsiteX4-19" fmla="*/ 0 w 2470785"/>
                <a:gd name="connsiteY4-20" fmla="*/ 2072640 h 2072640"/>
                <a:gd name="connsiteX0-21" fmla="*/ 0 w 2470785"/>
                <a:gd name="connsiteY0-22" fmla="*/ 2072640 h 2072640"/>
                <a:gd name="connsiteX1-23" fmla="*/ 518160 w 2470785"/>
                <a:gd name="connsiteY1-24" fmla="*/ 0 h 2072640"/>
                <a:gd name="connsiteX2-25" fmla="*/ 2468880 w 2470785"/>
                <a:gd name="connsiteY2-26" fmla="*/ 0 h 2072640"/>
                <a:gd name="connsiteX3-27" fmla="*/ 2470785 w 2470785"/>
                <a:gd name="connsiteY3-28" fmla="*/ 2071687 h 2072640"/>
                <a:gd name="connsiteX4-29" fmla="*/ 0 w 2470785"/>
                <a:gd name="connsiteY4-30" fmla="*/ 2072640 h 2072640"/>
                <a:gd name="connsiteX0-31" fmla="*/ 0 w 3370898"/>
                <a:gd name="connsiteY0-32" fmla="*/ 2072640 h 2072640"/>
                <a:gd name="connsiteX1-33" fmla="*/ 1418273 w 3370898"/>
                <a:gd name="connsiteY1-34" fmla="*/ 0 h 2072640"/>
                <a:gd name="connsiteX2-35" fmla="*/ 3368993 w 3370898"/>
                <a:gd name="connsiteY2-36" fmla="*/ 0 h 2072640"/>
                <a:gd name="connsiteX3-37" fmla="*/ 3370898 w 3370898"/>
                <a:gd name="connsiteY3-38" fmla="*/ 2071687 h 2072640"/>
                <a:gd name="connsiteX4-39" fmla="*/ 0 w 3370898"/>
                <a:gd name="connsiteY4-40" fmla="*/ 2072640 h 20726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370898" h="2072640">
                  <a:moveTo>
                    <a:pt x="0" y="2072640"/>
                  </a:moveTo>
                  <a:lnTo>
                    <a:pt x="1418273" y="0"/>
                  </a:lnTo>
                  <a:lnTo>
                    <a:pt x="3368993" y="0"/>
                  </a:lnTo>
                  <a:lnTo>
                    <a:pt x="3370898" y="2071687"/>
                  </a:lnTo>
                  <a:lnTo>
                    <a:pt x="0" y="2072640"/>
                  </a:lnTo>
                  <a:close/>
                </a:path>
              </a:pathLst>
            </a:custGeom>
            <a:blipFill>
              <a:blip r:embed="rId1" cstate="print"/>
              <a:stretch>
                <a:fillRect/>
              </a:stretch>
            </a:blipFill>
            <a:ln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217396" y="2008322"/>
            <a:ext cx="5764804" cy="1585558"/>
            <a:chOff x="4217396" y="2008322"/>
            <a:chExt cx="5764804" cy="1585558"/>
          </a:xfrm>
        </p:grpSpPr>
        <p:sp>
          <p:nvSpPr>
            <p:cNvPr id="14" name="文本框 13"/>
            <p:cNvSpPr txBox="1"/>
            <p:nvPr/>
          </p:nvSpPr>
          <p:spPr>
            <a:xfrm>
              <a:off x="4217396" y="2426188"/>
              <a:ext cx="5764804" cy="1167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Wayne)等三人于1976年4月1日创立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266332" y="2008322"/>
              <a:ext cx="2042547" cy="400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2000" dirty="0">
                <a:solidFill>
                  <a:srgbClr val="34618A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800242" y="4187755"/>
            <a:ext cx="3370898" cy="2072640"/>
            <a:chOff x="7800242" y="4187755"/>
            <a:chExt cx="3370898" cy="2072640"/>
          </a:xfrm>
        </p:grpSpPr>
        <p:sp>
          <p:nvSpPr>
            <p:cNvPr id="16" name="梯形 7"/>
            <p:cNvSpPr/>
            <p:nvPr/>
          </p:nvSpPr>
          <p:spPr>
            <a:xfrm flipH="1">
              <a:off x="7800242" y="4187755"/>
              <a:ext cx="3370898" cy="2072640"/>
            </a:xfrm>
            <a:custGeom>
              <a:avLst/>
              <a:gdLst>
                <a:gd name="connsiteX0" fmla="*/ 0 w 2987040"/>
                <a:gd name="connsiteY0" fmla="*/ 2072640 h 2072640"/>
                <a:gd name="connsiteX1" fmla="*/ 518160 w 2987040"/>
                <a:gd name="connsiteY1" fmla="*/ 0 h 2072640"/>
                <a:gd name="connsiteX2" fmla="*/ 2468880 w 2987040"/>
                <a:gd name="connsiteY2" fmla="*/ 0 h 2072640"/>
                <a:gd name="connsiteX3" fmla="*/ 2987040 w 2987040"/>
                <a:gd name="connsiteY3" fmla="*/ 2072640 h 2072640"/>
                <a:gd name="connsiteX4" fmla="*/ 0 w 2987040"/>
                <a:gd name="connsiteY4" fmla="*/ 2072640 h 2072640"/>
                <a:gd name="connsiteX0-1" fmla="*/ 0 w 2499360"/>
                <a:gd name="connsiteY0-2" fmla="*/ 2072640 h 2072640"/>
                <a:gd name="connsiteX1-3" fmla="*/ 518160 w 2499360"/>
                <a:gd name="connsiteY1-4" fmla="*/ 0 h 2072640"/>
                <a:gd name="connsiteX2-5" fmla="*/ 2468880 w 2499360"/>
                <a:gd name="connsiteY2-6" fmla="*/ 0 h 2072640"/>
                <a:gd name="connsiteX3-7" fmla="*/ 2499360 w 2499360"/>
                <a:gd name="connsiteY3-8" fmla="*/ 2057400 h 2072640"/>
                <a:gd name="connsiteX4-9" fmla="*/ 0 w 2499360"/>
                <a:gd name="connsiteY4-10" fmla="*/ 2072640 h 2072640"/>
                <a:gd name="connsiteX0-11" fmla="*/ 0 w 2470785"/>
                <a:gd name="connsiteY0-12" fmla="*/ 2072640 h 2072640"/>
                <a:gd name="connsiteX1-13" fmla="*/ 518160 w 2470785"/>
                <a:gd name="connsiteY1-14" fmla="*/ 0 h 2072640"/>
                <a:gd name="connsiteX2-15" fmla="*/ 2468880 w 2470785"/>
                <a:gd name="connsiteY2-16" fmla="*/ 0 h 2072640"/>
                <a:gd name="connsiteX3-17" fmla="*/ 2470785 w 2470785"/>
                <a:gd name="connsiteY3-18" fmla="*/ 2057400 h 2072640"/>
                <a:gd name="connsiteX4-19" fmla="*/ 0 w 2470785"/>
                <a:gd name="connsiteY4-20" fmla="*/ 2072640 h 2072640"/>
                <a:gd name="connsiteX0-21" fmla="*/ 0 w 2470785"/>
                <a:gd name="connsiteY0-22" fmla="*/ 2072640 h 2072640"/>
                <a:gd name="connsiteX1-23" fmla="*/ 518160 w 2470785"/>
                <a:gd name="connsiteY1-24" fmla="*/ 0 h 2072640"/>
                <a:gd name="connsiteX2-25" fmla="*/ 2468880 w 2470785"/>
                <a:gd name="connsiteY2-26" fmla="*/ 0 h 2072640"/>
                <a:gd name="connsiteX3-27" fmla="*/ 2470785 w 2470785"/>
                <a:gd name="connsiteY3-28" fmla="*/ 2071687 h 2072640"/>
                <a:gd name="connsiteX4-29" fmla="*/ 0 w 2470785"/>
                <a:gd name="connsiteY4-30" fmla="*/ 2072640 h 2072640"/>
                <a:gd name="connsiteX0-31" fmla="*/ 0 w 3370898"/>
                <a:gd name="connsiteY0-32" fmla="*/ 2072640 h 2072640"/>
                <a:gd name="connsiteX1-33" fmla="*/ 1418273 w 3370898"/>
                <a:gd name="connsiteY1-34" fmla="*/ 0 h 2072640"/>
                <a:gd name="connsiteX2-35" fmla="*/ 3368993 w 3370898"/>
                <a:gd name="connsiteY2-36" fmla="*/ 0 h 2072640"/>
                <a:gd name="connsiteX3-37" fmla="*/ 3370898 w 3370898"/>
                <a:gd name="connsiteY3-38" fmla="*/ 2071687 h 2072640"/>
                <a:gd name="connsiteX4-39" fmla="*/ 0 w 3370898"/>
                <a:gd name="connsiteY4-40" fmla="*/ 2072640 h 20726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370898" h="2072640">
                  <a:moveTo>
                    <a:pt x="0" y="2072640"/>
                  </a:moveTo>
                  <a:lnTo>
                    <a:pt x="1418273" y="0"/>
                  </a:lnTo>
                  <a:lnTo>
                    <a:pt x="3368993" y="0"/>
                  </a:lnTo>
                  <a:lnTo>
                    <a:pt x="3370898" y="2071687"/>
                  </a:lnTo>
                  <a:lnTo>
                    <a:pt x="0" y="207264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01600" dist="1016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梯形 7"/>
            <p:cNvSpPr/>
            <p:nvPr/>
          </p:nvSpPr>
          <p:spPr>
            <a:xfrm flipH="1">
              <a:off x="7990742" y="4351472"/>
              <a:ext cx="2838365" cy="1745205"/>
            </a:xfrm>
            <a:custGeom>
              <a:avLst/>
              <a:gdLst>
                <a:gd name="connsiteX0" fmla="*/ 0 w 2987040"/>
                <a:gd name="connsiteY0" fmla="*/ 2072640 h 2072640"/>
                <a:gd name="connsiteX1" fmla="*/ 518160 w 2987040"/>
                <a:gd name="connsiteY1" fmla="*/ 0 h 2072640"/>
                <a:gd name="connsiteX2" fmla="*/ 2468880 w 2987040"/>
                <a:gd name="connsiteY2" fmla="*/ 0 h 2072640"/>
                <a:gd name="connsiteX3" fmla="*/ 2987040 w 2987040"/>
                <a:gd name="connsiteY3" fmla="*/ 2072640 h 2072640"/>
                <a:gd name="connsiteX4" fmla="*/ 0 w 2987040"/>
                <a:gd name="connsiteY4" fmla="*/ 2072640 h 2072640"/>
                <a:gd name="connsiteX0-1" fmla="*/ 0 w 2499360"/>
                <a:gd name="connsiteY0-2" fmla="*/ 2072640 h 2072640"/>
                <a:gd name="connsiteX1-3" fmla="*/ 518160 w 2499360"/>
                <a:gd name="connsiteY1-4" fmla="*/ 0 h 2072640"/>
                <a:gd name="connsiteX2-5" fmla="*/ 2468880 w 2499360"/>
                <a:gd name="connsiteY2-6" fmla="*/ 0 h 2072640"/>
                <a:gd name="connsiteX3-7" fmla="*/ 2499360 w 2499360"/>
                <a:gd name="connsiteY3-8" fmla="*/ 2057400 h 2072640"/>
                <a:gd name="connsiteX4-9" fmla="*/ 0 w 2499360"/>
                <a:gd name="connsiteY4-10" fmla="*/ 2072640 h 2072640"/>
                <a:gd name="connsiteX0-11" fmla="*/ 0 w 2470785"/>
                <a:gd name="connsiteY0-12" fmla="*/ 2072640 h 2072640"/>
                <a:gd name="connsiteX1-13" fmla="*/ 518160 w 2470785"/>
                <a:gd name="connsiteY1-14" fmla="*/ 0 h 2072640"/>
                <a:gd name="connsiteX2-15" fmla="*/ 2468880 w 2470785"/>
                <a:gd name="connsiteY2-16" fmla="*/ 0 h 2072640"/>
                <a:gd name="connsiteX3-17" fmla="*/ 2470785 w 2470785"/>
                <a:gd name="connsiteY3-18" fmla="*/ 2057400 h 2072640"/>
                <a:gd name="connsiteX4-19" fmla="*/ 0 w 2470785"/>
                <a:gd name="connsiteY4-20" fmla="*/ 2072640 h 2072640"/>
                <a:gd name="connsiteX0-21" fmla="*/ 0 w 2470785"/>
                <a:gd name="connsiteY0-22" fmla="*/ 2072640 h 2072640"/>
                <a:gd name="connsiteX1-23" fmla="*/ 518160 w 2470785"/>
                <a:gd name="connsiteY1-24" fmla="*/ 0 h 2072640"/>
                <a:gd name="connsiteX2-25" fmla="*/ 2468880 w 2470785"/>
                <a:gd name="connsiteY2-26" fmla="*/ 0 h 2072640"/>
                <a:gd name="connsiteX3-27" fmla="*/ 2470785 w 2470785"/>
                <a:gd name="connsiteY3-28" fmla="*/ 2071687 h 2072640"/>
                <a:gd name="connsiteX4-29" fmla="*/ 0 w 2470785"/>
                <a:gd name="connsiteY4-30" fmla="*/ 2072640 h 2072640"/>
                <a:gd name="connsiteX0-31" fmla="*/ 0 w 3370898"/>
                <a:gd name="connsiteY0-32" fmla="*/ 2072640 h 2072640"/>
                <a:gd name="connsiteX1-33" fmla="*/ 1418273 w 3370898"/>
                <a:gd name="connsiteY1-34" fmla="*/ 0 h 2072640"/>
                <a:gd name="connsiteX2-35" fmla="*/ 3368993 w 3370898"/>
                <a:gd name="connsiteY2-36" fmla="*/ 0 h 2072640"/>
                <a:gd name="connsiteX3-37" fmla="*/ 3370898 w 3370898"/>
                <a:gd name="connsiteY3-38" fmla="*/ 2071687 h 2072640"/>
                <a:gd name="connsiteX4-39" fmla="*/ 0 w 3370898"/>
                <a:gd name="connsiteY4-40" fmla="*/ 2072640 h 207264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370898" h="2072640">
                  <a:moveTo>
                    <a:pt x="0" y="2072640"/>
                  </a:moveTo>
                  <a:lnTo>
                    <a:pt x="1418273" y="0"/>
                  </a:lnTo>
                  <a:lnTo>
                    <a:pt x="3368993" y="0"/>
                  </a:lnTo>
                  <a:lnTo>
                    <a:pt x="3370898" y="2071687"/>
                  </a:lnTo>
                  <a:lnTo>
                    <a:pt x="0" y="2072640"/>
                  </a:lnTo>
                  <a:close/>
                </a:path>
              </a:pathLst>
            </a:custGeom>
            <a:blipFill>
              <a:blip r:embed="rId2" cstate="print"/>
              <a:stretch>
                <a:fillRect/>
              </a:stretch>
            </a:blipFill>
            <a:ln>
              <a:gradFill flip="none" rotWithShape="1">
                <a:gsLst>
                  <a:gs pos="0">
                    <a:schemeClr val="accent3">
                      <a:lumMod val="0"/>
                      <a:lumOff val="100000"/>
                    </a:schemeClr>
                  </a:gs>
                  <a:gs pos="35000">
                    <a:schemeClr val="accent3">
                      <a:lumMod val="0"/>
                      <a:lumOff val="100000"/>
                    </a:schemeClr>
                  </a:gs>
                  <a:gs pos="100000">
                    <a:schemeClr val="accent3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865611" y="4351472"/>
            <a:ext cx="5764804" cy="1605864"/>
            <a:chOff x="1865611" y="4351472"/>
            <a:chExt cx="5764804" cy="1605864"/>
          </a:xfrm>
        </p:grpSpPr>
        <p:sp>
          <p:nvSpPr>
            <p:cNvPr id="18" name="文本框 17"/>
            <p:cNvSpPr txBox="1"/>
            <p:nvPr/>
          </p:nvSpPr>
          <p:spPr>
            <a:xfrm>
              <a:off x="1865611" y="4789644"/>
              <a:ext cx="5764804" cy="11676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）是美国的一家高科技公司。由史蒂夫·乔布斯、斯蒂夫·沃兹尼亚克和罗·韦恩(Ron Wayne)等三人于1976年4月1日创立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549012" y="4351472"/>
              <a:ext cx="2042547" cy="40011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20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20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" name="椭圆形标注 20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82134" y="471974"/>
              <a:ext cx="7120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04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文本框 25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步计划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2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6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14" presetClass="entr" presetSubtype="1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3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/>
        </p:bldLst>
      </p:timing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圆角矩形 35"/>
          <p:cNvSpPr/>
          <p:nvPr/>
        </p:nvSpPr>
        <p:spPr>
          <a:xfrm rot="5400000">
            <a:off x="5847218" y="1848438"/>
            <a:ext cx="208812" cy="2415710"/>
          </a:xfrm>
          <a:prstGeom prst="roundRect">
            <a:avLst/>
          </a:prstGeom>
          <a:gradFill flip="none" rotWithShape="1">
            <a:gsLst>
              <a:gs pos="0">
                <a:srgbClr val="8FEDE6"/>
              </a:gs>
              <a:gs pos="74000">
                <a:srgbClr val="1BA79E"/>
              </a:gs>
              <a:gs pos="83000">
                <a:srgbClr val="1BA79E"/>
              </a:gs>
              <a:gs pos="100000">
                <a:srgbClr val="1BA79E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 rot="5400000">
            <a:off x="8262928" y="1848438"/>
            <a:ext cx="208812" cy="2415710"/>
          </a:xfrm>
          <a:prstGeom prst="roundRect">
            <a:avLst/>
          </a:prstGeom>
          <a:gradFill flip="none" rotWithShape="1">
            <a:gsLst>
              <a:gs pos="0">
                <a:srgbClr val="FFE8AF"/>
              </a:gs>
              <a:gs pos="74000">
                <a:srgbClr val="FEC947"/>
              </a:gs>
              <a:gs pos="83000">
                <a:srgbClr val="FEC947"/>
              </a:gs>
              <a:gs pos="100000">
                <a:srgbClr val="FEC947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 rot="5400000">
            <a:off x="3474142" y="1847934"/>
            <a:ext cx="207802" cy="2415709"/>
          </a:xfrm>
          <a:prstGeom prst="roundRect">
            <a:avLst/>
          </a:prstGeom>
          <a:gradFill flip="none" rotWithShape="1">
            <a:gsLst>
              <a:gs pos="0">
                <a:srgbClr val="8CB2D4"/>
              </a:gs>
              <a:gs pos="74000">
                <a:srgbClr val="34618A"/>
              </a:gs>
              <a:gs pos="83000">
                <a:srgbClr val="34618A"/>
              </a:gs>
              <a:gs pos="100000">
                <a:srgbClr val="34618A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9220906" y="2670242"/>
            <a:ext cx="866419" cy="771093"/>
            <a:chOff x="9254157" y="2257900"/>
            <a:chExt cx="866419" cy="771093"/>
          </a:xfrm>
        </p:grpSpPr>
        <p:sp>
          <p:nvSpPr>
            <p:cNvPr id="12" name="椭圆 11"/>
            <p:cNvSpPr/>
            <p:nvPr/>
          </p:nvSpPr>
          <p:spPr>
            <a:xfrm>
              <a:off x="9301821" y="2257900"/>
              <a:ext cx="771093" cy="77109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9254157" y="2443391"/>
              <a:ext cx="8664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2015</a:t>
              </a:r>
              <a:endParaRPr lang="zh-CN" altLang="en-US" sz="20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793753" y="2670242"/>
            <a:ext cx="866419" cy="771093"/>
            <a:chOff x="9254157" y="2257900"/>
            <a:chExt cx="866419" cy="771093"/>
          </a:xfrm>
        </p:grpSpPr>
        <p:sp>
          <p:nvSpPr>
            <p:cNvPr id="17" name="椭圆 16"/>
            <p:cNvSpPr/>
            <p:nvPr/>
          </p:nvSpPr>
          <p:spPr>
            <a:xfrm>
              <a:off x="9301821" y="2257900"/>
              <a:ext cx="771093" cy="77109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254157" y="2443391"/>
              <a:ext cx="8664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00AAF3"/>
                  </a:solidFill>
                  <a:latin typeface="Britannic Bold" panose="020B0903060703020204" pitchFamily="34" charset="0"/>
                </a:rPr>
                <a:t>2014</a:t>
              </a:r>
              <a:endParaRPr lang="zh-CN" altLang="en-US" sz="2000" dirty="0">
                <a:solidFill>
                  <a:srgbClr val="00AAF3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366601" y="2670242"/>
            <a:ext cx="866419" cy="771093"/>
            <a:chOff x="9254157" y="2257900"/>
            <a:chExt cx="866419" cy="771093"/>
          </a:xfrm>
        </p:grpSpPr>
        <p:sp>
          <p:nvSpPr>
            <p:cNvPr id="20" name="椭圆 19"/>
            <p:cNvSpPr/>
            <p:nvPr/>
          </p:nvSpPr>
          <p:spPr>
            <a:xfrm>
              <a:off x="9301821" y="2257900"/>
              <a:ext cx="771093" cy="77109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9254157" y="2443391"/>
              <a:ext cx="8664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2013</a:t>
              </a:r>
              <a:endParaRPr lang="zh-CN" altLang="en-US" sz="20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939449" y="2670242"/>
            <a:ext cx="866419" cy="771093"/>
            <a:chOff x="9254157" y="2257900"/>
            <a:chExt cx="866419" cy="771093"/>
          </a:xfrm>
        </p:grpSpPr>
        <p:sp>
          <p:nvSpPr>
            <p:cNvPr id="26" name="椭圆 25"/>
            <p:cNvSpPr/>
            <p:nvPr/>
          </p:nvSpPr>
          <p:spPr>
            <a:xfrm>
              <a:off x="9301821" y="2257900"/>
              <a:ext cx="771093" cy="771093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254157" y="2443391"/>
              <a:ext cx="8664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2011</a:t>
              </a:r>
              <a:endParaRPr lang="zh-CN" altLang="en-US" sz="20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946239" y="1925871"/>
            <a:ext cx="847898" cy="704249"/>
            <a:chOff x="1946239" y="1925871"/>
            <a:chExt cx="847898" cy="704249"/>
          </a:xfrm>
        </p:grpSpPr>
        <p:sp>
          <p:nvSpPr>
            <p:cNvPr id="48" name="等腰三角形 47"/>
            <p:cNvSpPr/>
            <p:nvPr/>
          </p:nvSpPr>
          <p:spPr>
            <a:xfrm rot="10800000">
              <a:off x="1946239" y="1981727"/>
              <a:ext cx="847898" cy="648393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2167247" y="1925871"/>
              <a:ext cx="4058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A</a:t>
              </a:r>
              <a:endParaRPr lang="zh-CN" altLang="en-US" sz="3200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194902" y="3516469"/>
            <a:ext cx="2350570" cy="2465664"/>
            <a:chOff x="1194902" y="3516469"/>
            <a:chExt cx="2350570" cy="2465664"/>
          </a:xfrm>
        </p:grpSpPr>
        <p:sp>
          <p:nvSpPr>
            <p:cNvPr id="53" name="等腰三角形 52"/>
            <p:cNvSpPr/>
            <p:nvPr/>
          </p:nvSpPr>
          <p:spPr>
            <a:xfrm>
              <a:off x="1194902" y="3516469"/>
              <a:ext cx="2350570" cy="2260218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651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799771" y="4061607"/>
              <a:ext cx="1132115" cy="1920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TITLE</a:t>
              </a:r>
              <a:endPara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  <a:p>
              <a:pPr algn="ctr"/>
              <a:endPara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）是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美国的一家高科技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385121" y="1928032"/>
            <a:ext cx="847898" cy="704249"/>
            <a:chOff x="4385121" y="1928032"/>
            <a:chExt cx="847898" cy="704249"/>
          </a:xfrm>
        </p:grpSpPr>
        <p:sp>
          <p:nvSpPr>
            <p:cNvPr id="68" name="等腰三角形 67"/>
            <p:cNvSpPr/>
            <p:nvPr/>
          </p:nvSpPr>
          <p:spPr>
            <a:xfrm rot="10800000">
              <a:off x="4385121" y="1983888"/>
              <a:ext cx="847898" cy="648393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4587694" y="1928032"/>
              <a:ext cx="44275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1BA79E"/>
                  </a:solidFill>
                  <a:latin typeface="Britannic Bold" panose="020B0903060703020204" pitchFamily="34" charset="0"/>
                </a:rPr>
                <a:t>B</a:t>
              </a:r>
              <a:endParaRPr lang="zh-CN" altLang="en-US" sz="3200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633784" y="3518630"/>
            <a:ext cx="2350570" cy="2465664"/>
            <a:chOff x="3633784" y="3518630"/>
            <a:chExt cx="2350570" cy="2465664"/>
          </a:xfrm>
        </p:grpSpPr>
        <p:sp>
          <p:nvSpPr>
            <p:cNvPr id="69" name="等腰三角形 68"/>
            <p:cNvSpPr/>
            <p:nvPr/>
          </p:nvSpPr>
          <p:spPr>
            <a:xfrm>
              <a:off x="3633784" y="3518630"/>
              <a:ext cx="2350570" cy="2258057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651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4238653" y="4063768"/>
              <a:ext cx="1132115" cy="1920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TITLE</a:t>
              </a:r>
              <a:endParaRPr lang="en-US" altLang="zh-CN" dirty="0" smtClean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  <a:p>
              <a:pPr algn="ctr"/>
              <a:endPara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）是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美国的一家高科技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778286" y="1925871"/>
            <a:ext cx="847898" cy="704249"/>
            <a:chOff x="6778286" y="1925871"/>
            <a:chExt cx="847898" cy="704249"/>
          </a:xfrm>
        </p:grpSpPr>
        <p:sp>
          <p:nvSpPr>
            <p:cNvPr id="72" name="等腰三角形 71"/>
            <p:cNvSpPr/>
            <p:nvPr/>
          </p:nvSpPr>
          <p:spPr>
            <a:xfrm rot="10800000">
              <a:off x="6778286" y="1981727"/>
              <a:ext cx="847898" cy="648393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6987271" y="1925871"/>
              <a:ext cx="42992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00AAF3"/>
                  </a:solidFill>
                  <a:latin typeface="Britannic Bold" panose="020B0903060703020204" pitchFamily="34" charset="0"/>
                </a:rPr>
                <a:t>C</a:t>
              </a:r>
              <a:endParaRPr lang="zh-CN" altLang="en-US" sz="3200" dirty="0">
                <a:solidFill>
                  <a:srgbClr val="00AAF3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026949" y="3516469"/>
            <a:ext cx="2350570" cy="2465664"/>
            <a:chOff x="6026949" y="3516469"/>
            <a:chExt cx="2350570" cy="2465664"/>
          </a:xfrm>
        </p:grpSpPr>
        <p:sp>
          <p:nvSpPr>
            <p:cNvPr id="73" name="等腰三角形 72"/>
            <p:cNvSpPr/>
            <p:nvPr/>
          </p:nvSpPr>
          <p:spPr>
            <a:xfrm>
              <a:off x="6026949" y="3516469"/>
              <a:ext cx="2350570" cy="2260218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651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6631818" y="4061607"/>
              <a:ext cx="1132115" cy="1920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AAF3"/>
                  </a:solidFill>
                  <a:latin typeface="Britannic Bold" panose="020B0903060703020204" pitchFamily="34" charset="0"/>
                </a:rPr>
                <a:t>TITLE</a:t>
              </a:r>
              <a:endParaRPr lang="en-US" altLang="zh-CN" dirty="0" smtClean="0">
                <a:solidFill>
                  <a:srgbClr val="00AAF3"/>
                </a:solidFill>
                <a:latin typeface="Britannic Bold" panose="020B0903060703020204" pitchFamily="34" charset="0"/>
              </a:endParaRPr>
            </a:p>
            <a:p>
              <a:pPr algn="ctr"/>
              <a:endPara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）是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美国的一家高科技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239427" y="1925871"/>
            <a:ext cx="847898" cy="704249"/>
            <a:chOff x="9239427" y="1925871"/>
            <a:chExt cx="847898" cy="704249"/>
          </a:xfrm>
        </p:grpSpPr>
        <p:sp>
          <p:nvSpPr>
            <p:cNvPr id="76" name="等腰三角形 75"/>
            <p:cNvSpPr/>
            <p:nvPr/>
          </p:nvSpPr>
          <p:spPr>
            <a:xfrm rot="10800000">
              <a:off x="9239427" y="1981727"/>
              <a:ext cx="847898" cy="648393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88900" dist="508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9436390" y="1925871"/>
              <a:ext cx="4539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D</a:t>
              </a:r>
              <a:endParaRPr lang="zh-CN" altLang="en-US" sz="3200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488090" y="3516469"/>
            <a:ext cx="2350570" cy="2465664"/>
            <a:chOff x="8488090" y="3516469"/>
            <a:chExt cx="2350570" cy="2465664"/>
          </a:xfrm>
        </p:grpSpPr>
        <p:sp>
          <p:nvSpPr>
            <p:cNvPr id="77" name="等腰三角形 76"/>
            <p:cNvSpPr/>
            <p:nvPr/>
          </p:nvSpPr>
          <p:spPr>
            <a:xfrm>
              <a:off x="8488090" y="3516469"/>
              <a:ext cx="2350570" cy="2260218"/>
            </a:xfrm>
            <a:prstGeom prst="triangl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65100" dist="1016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9092959" y="4061607"/>
              <a:ext cx="1132115" cy="1920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TITLE</a:t>
              </a:r>
              <a:endParaRPr lang="en-US" altLang="zh-CN" dirty="0" smtClean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  <a:p>
              <a:pPr algn="ctr"/>
              <a:endParaRPr lang="en-US" altLang="zh-CN" dirty="0" smtClean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苹果公司（Apple Inc. 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）是</a:t>
              </a: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美国的一家高科技</a:t>
              </a:r>
              <a:r>
                <a:rPr lang="zh-CN" altLang="en-US" sz="12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</a:t>
              </a:r>
              <a:r>
                <a:rPr lang="zh-CN" altLang="en-US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zh-CN" altLang="en-US" dirty="0">
                <a:solidFill>
                  <a:schemeClr val="bg1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0" name="椭圆形标注 39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577534" y="471974"/>
              <a:ext cx="71205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34618A"/>
                  </a:solidFill>
                  <a:latin typeface="Broadway" panose="04040905080B02020502" pitchFamily="82" charset="0"/>
                </a:rPr>
                <a:t>04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44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步计划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4" grpId="0" animBg="1"/>
          <p:bldP spid="4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2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6" presetClass="entr" presetSubtype="37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4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4" grpId="0" animBg="1"/>
          <p:bldP spid="45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6502400" cy="6858000"/>
            <a:chOff x="0" y="0"/>
            <a:chExt cx="6502400" cy="6858000"/>
          </a:xfrm>
        </p:grpSpPr>
        <p:sp>
          <p:nvSpPr>
            <p:cNvPr id="2" name="矩形 1"/>
            <p:cNvSpPr/>
            <p:nvPr/>
          </p:nvSpPr>
          <p:spPr>
            <a:xfrm>
              <a:off x="0" y="0"/>
              <a:ext cx="6492240" cy="6858000"/>
            </a:xfrm>
            <a:custGeom>
              <a:avLst/>
              <a:gdLst>
                <a:gd name="connsiteX0" fmla="*/ 0 w 6451600"/>
                <a:gd name="connsiteY0" fmla="*/ 0 h 6858000"/>
                <a:gd name="connsiteX1" fmla="*/ 6451600 w 6451600"/>
                <a:gd name="connsiteY1" fmla="*/ 0 h 6858000"/>
                <a:gd name="connsiteX2" fmla="*/ 6451600 w 6451600"/>
                <a:gd name="connsiteY2" fmla="*/ 6858000 h 6858000"/>
                <a:gd name="connsiteX3" fmla="*/ 0 w 6451600"/>
                <a:gd name="connsiteY3" fmla="*/ 6858000 h 6858000"/>
                <a:gd name="connsiteX4" fmla="*/ 0 w 6451600"/>
                <a:gd name="connsiteY4" fmla="*/ 0 h 6858000"/>
                <a:gd name="connsiteX0-1" fmla="*/ 0 w 6451600"/>
                <a:gd name="connsiteY0-2" fmla="*/ 0 h 6858000"/>
                <a:gd name="connsiteX1-3" fmla="*/ 6451600 w 6451600"/>
                <a:gd name="connsiteY1-4" fmla="*/ 0 h 6858000"/>
                <a:gd name="connsiteX2-5" fmla="*/ 5029200 w 6451600"/>
                <a:gd name="connsiteY2-6" fmla="*/ 6858000 h 6858000"/>
                <a:gd name="connsiteX3-7" fmla="*/ 0 w 6451600"/>
                <a:gd name="connsiteY3-8" fmla="*/ 6858000 h 6858000"/>
                <a:gd name="connsiteX4-9" fmla="*/ 0 w 6451600"/>
                <a:gd name="connsiteY4-10" fmla="*/ 0 h 6858000"/>
                <a:gd name="connsiteX0-11" fmla="*/ 0 w 6428963"/>
                <a:gd name="connsiteY0-12" fmla="*/ 0 h 6858000"/>
                <a:gd name="connsiteX1-13" fmla="*/ 6428963 w 6428963"/>
                <a:gd name="connsiteY1-14" fmla="*/ 0 h 6858000"/>
                <a:gd name="connsiteX2-15" fmla="*/ 5029200 w 6428963"/>
                <a:gd name="connsiteY2-16" fmla="*/ 6858000 h 6858000"/>
                <a:gd name="connsiteX3-17" fmla="*/ 0 w 6428963"/>
                <a:gd name="connsiteY3-18" fmla="*/ 6858000 h 6858000"/>
                <a:gd name="connsiteX4-19" fmla="*/ 0 w 6428963"/>
                <a:gd name="connsiteY4-20" fmla="*/ 0 h 6858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6428963" h="6858000">
                  <a:moveTo>
                    <a:pt x="0" y="0"/>
                  </a:moveTo>
                  <a:lnTo>
                    <a:pt x="6428963" y="0"/>
                  </a:lnTo>
                  <a:lnTo>
                    <a:pt x="502920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 flipH="1">
              <a:off x="5066000" y="0"/>
              <a:ext cx="1436400" cy="6858000"/>
            </a:xfrm>
            <a:prstGeom prst="line">
              <a:avLst/>
            </a:prstGeom>
            <a:ln w="381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0" scaled="0"/>
                <a:tileRect/>
              </a:gradFill>
            </a:ln>
            <a:effectLst>
              <a:outerShdw blurRad="127000" dist="63500" dir="10800000" algn="r" rotWithShape="0">
                <a:schemeClr val="tx1">
                  <a:lumMod val="95000"/>
                  <a:lumOff val="5000"/>
                  <a:alpha val="40000"/>
                </a:scheme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1693755" y="1978440"/>
            <a:ext cx="2606260" cy="2606260"/>
            <a:chOff x="1693755" y="1978440"/>
            <a:chExt cx="2606260" cy="2606260"/>
          </a:xfrm>
        </p:grpSpPr>
        <p:sp>
          <p:nvSpPr>
            <p:cNvPr id="5" name="椭圆 4"/>
            <p:cNvSpPr/>
            <p:nvPr/>
          </p:nvSpPr>
          <p:spPr>
            <a:xfrm>
              <a:off x="1693755" y="1978440"/>
              <a:ext cx="2606260" cy="2606260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8" name="圆角矩形 7"/>
            <p:cNvSpPr/>
            <p:nvPr/>
          </p:nvSpPr>
          <p:spPr>
            <a:xfrm rot="2999996">
              <a:off x="3191187" y="2776793"/>
              <a:ext cx="67030" cy="62230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圆角矩形 6"/>
            <p:cNvSpPr/>
            <p:nvPr/>
          </p:nvSpPr>
          <p:spPr>
            <a:xfrm>
              <a:off x="2970201" y="2395330"/>
              <a:ext cx="53367" cy="88624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7943140" y="1200980"/>
            <a:ext cx="1842172" cy="317009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0" dirty="0" smtClean="0">
                <a:solidFill>
                  <a:srgbClr val="34618A"/>
                </a:solidFill>
                <a:latin typeface="Broadway" panose="04040905080B02020502" pitchFamily="82" charset="0"/>
              </a:rPr>
              <a:t>1</a:t>
            </a:r>
            <a:endParaRPr lang="zh-CN" altLang="en-US" sz="20000" dirty="0">
              <a:solidFill>
                <a:srgbClr val="34618A"/>
              </a:solidFill>
              <a:latin typeface="Broadway" panose="04040905080B02020502" pitchFamily="82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52689" y="3763831"/>
            <a:ext cx="3823074" cy="893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</a:t>
            </a:r>
            <a:endParaRPr lang="zh-CN" altLang="en-US" sz="1200" dirty="0"/>
          </a:p>
        </p:txBody>
      </p:sp>
      <p:sp>
        <p:nvSpPr>
          <p:cNvPr id="21" name="KSO_Shape"/>
          <p:cNvSpPr/>
          <p:nvPr/>
        </p:nvSpPr>
        <p:spPr bwMode="auto">
          <a:xfrm>
            <a:off x="3475913" y="120098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KSO_Shape"/>
          <p:cNvSpPr/>
          <p:nvPr/>
        </p:nvSpPr>
        <p:spPr bwMode="auto">
          <a:xfrm>
            <a:off x="1475016" y="4081670"/>
            <a:ext cx="1489788" cy="1326320"/>
          </a:xfrm>
          <a:custGeom>
            <a:avLst/>
            <a:gdLst>
              <a:gd name="T0" fmla="*/ 921343 w 1746250"/>
              <a:gd name="T1" fmla="*/ 293217 h 1555750"/>
              <a:gd name="T2" fmla="*/ 748239 w 1746250"/>
              <a:gd name="T3" fmla="*/ 326481 h 1555750"/>
              <a:gd name="T4" fmla="*/ 595908 w 1746250"/>
              <a:gd name="T5" fmla="*/ 402365 h 1555750"/>
              <a:gd name="T6" fmla="*/ 469197 w 1746250"/>
              <a:gd name="T7" fmla="*/ 514285 h 1555750"/>
              <a:gd name="T8" fmla="*/ 376067 w 1746250"/>
              <a:gd name="T9" fmla="*/ 655657 h 1555750"/>
              <a:gd name="T10" fmla="*/ 322751 w 1746250"/>
              <a:gd name="T11" fmla="*/ 820592 h 1555750"/>
              <a:gd name="T12" fmla="*/ 316173 w 1746250"/>
              <a:gd name="T13" fmla="*/ 1000079 h 1555750"/>
              <a:gd name="T14" fmla="*/ 357718 w 1746250"/>
              <a:gd name="T15" fmla="*/ 1169518 h 1555750"/>
              <a:gd name="T16" fmla="*/ 440461 w 1746250"/>
              <a:gd name="T17" fmla="*/ 1318167 h 1555750"/>
              <a:gd name="T18" fmla="*/ 558171 w 1746250"/>
              <a:gd name="T19" fmla="*/ 1439095 h 1555750"/>
              <a:gd name="T20" fmla="*/ 704617 w 1746250"/>
              <a:gd name="T21" fmla="*/ 1525722 h 1555750"/>
              <a:gd name="T22" fmla="*/ 872528 w 1746250"/>
              <a:gd name="T23" fmla="*/ 1570767 h 1555750"/>
              <a:gd name="T24" fmla="*/ 1051862 w 1746250"/>
              <a:gd name="T25" fmla="*/ 1568688 h 1555750"/>
              <a:gd name="T26" fmla="*/ 1218387 w 1746250"/>
              <a:gd name="T27" fmla="*/ 1519484 h 1555750"/>
              <a:gd name="T28" fmla="*/ 1362063 w 1746250"/>
              <a:gd name="T29" fmla="*/ 1429741 h 1555750"/>
              <a:gd name="T30" fmla="*/ 1477351 w 1746250"/>
              <a:gd name="T31" fmla="*/ 1305693 h 1555750"/>
              <a:gd name="T32" fmla="*/ 1556978 w 1746250"/>
              <a:gd name="T33" fmla="*/ 1154618 h 1555750"/>
              <a:gd name="T34" fmla="*/ 1593675 w 1746250"/>
              <a:gd name="T35" fmla="*/ 983794 h 1555750"/>
              <a:gd name="T36" fmla="*/ 1582597 w 1746250"/>
              <a:gd name="T37" fmla="*/ 804653 h 1555750"/>
              <a:gd name="T38" fmla="*/ 1525473 w 1746250"/>
              <a:gd name="T39" fmla="*/ 642144 h 1555750"/>
              <a:gd name="T40" fmla="*/ 1428881 w 1746250"/>
              <a:gd name="T41" fmla="*/ 502850 h 1555750"/>
              <a:gd name="T42" fmla="*/ 1299746 w 1746250"/>
              <a:gd name="T43" fmla="*/ 393702 h 1555750"/>
              <a:gd name="T44" fmla="*/ 1144992 w 1746250"/>
              <a:gd name="T45" fmla="*/ 321284 h 1555750"/>
              <a:gd name="T46" fmla="*/ 970503 w 1746250"/>
              <a:gd name="T47" fmla="*/ 292524 h 1555750"/>
              <a:gd name="T48" fmla="*/ 1108294 w 1746250"/>
              <a:gd name="T49" fmla="*/ 185109 h 1555750"/>
              <a:gd name="T50" fmla="*/ 1301823 w 1746250"/>
              <a:gd name="T51" fmla="*/ 253369 h 1555750"/>
              <a:gd name="T52" fmla="*/ 1468003 w 1746250"/>
              <a:gd name="T53" fmla="*/ 368408 h 1555750"/>
              <a:gd name="T54" fmla="*/ 1597831 w 1746250"/>
              <a:gd name="T55" fmla="*/ 521908 h 1555750"/>
              <a:gd name="T56" fmla="*/ 1684035 w 1746250"/>
              <a:gd name="T57" fmla="*/ 706939 h 1555750"/>
              <a:gd name="T58" fmla="*/ 1717964 w 1746250"/>
              <a:gd name="T59" fmla="*/ 914147 h 1555750"/>
              <a:gd name="T60" fmla="*/ 1694422 w 1746250"/>
              <a:gd name="T61" fmla="*/ 1125166 h 1555750"/>
              <a:gd name="T62" fmla="*/ 1616871 w 1746250"/>
              <a:gd name="T63" fmla="*/ 1314702 h 1555750"/>
              <a:gd name="T64" fmla="*/ 1494661 w 1746250"/>
              <a:gd name="T65" fmla="*/ 1474785 h 1555750"/>
              <a:gd name="T66" fmla="*/ 1334713 w 1746250"/>
              <a:gd name="T67" fmla="*/ 1597447 h 1555750"/>
              <a:gd name="T68" fmla="*/ 1145338 w 1746250"/>
              <a:gd name="T69" fmla="*/ 1674717 h 1555750"/>
              <a:gd name="T70" fmla="*/ 934498 w 1746250"/>
              <a:gd name="T71" fmla="*/ 1698279 h 1555750"/>
              <a:gd name="T72" fmla="*/ 727120 w 1746250"/>
              <a:gd name="T73" fmla="*/ 1664322 h 1555750"/>
              <a:gd name="T74" fmla="*/ 542592 w 1746250"/>
              <a:gd name="T75" fmla="*/ 1578043 h 1555750"/>
              <a:gd name="T76" fmla="*/ 388876 w 1746250"/>
              <a:gd name="T77" fmla="*/ 1448105 h 1555750"/>
              <a:gd name="T78" fmla="*/ 273936 w 1746250"/>
              <a:gd name="T79" fmla="*/ 1282478 h 1555750"/>
              <a:gd name="T80" fmla="*/ 206079 w 1746250"/>
              <a:gd name="T81" fmla="*/ 1088091 h 1555750"/>
              <a:gd name="T82" fmla="*/ 192924 w 1746250"/>
              <a:gd name="T83" fmla="*/ 875339 h 1555750"/>
              <a:gd name="T84" fmla="*/ 236892 w 1746250"/>
              <a:gd name="T85" fmla="*/ 671249 h 1555750"/>
              <a:gd name="T86" fmla="*/ 331406 w 1746250"/>
              <a:gd name="T87" fmla="*/ 491762 h 1555750"/>
              <a:gd name="T88" fmla="*/ 468504 w 1746250"/>
              <a:gd name="T89" fmla="*/ 344500 h 1555750"/>
              <a:gd name="T90" fmla="*/ 639876 w 1746250"/>
              <a:gd name="T91" fmla="*/ 237431 h 1555750"/>
              <a:gd name="T92" fmla="*/ 837907 w 1746250"/>
              <a:gd name="T93" fmla="*/ 178525 h 1555750"/>
              <a:gd name="T94" fmla="*/ 1483291 w 1746250"/>
              <a:gd name="T95" fmla="*/ 57579 h 1555750"/>
              <a:gd name="T96" fmla="*/ 1692589 w 1746250"/>
              <a:gd name="T97" fmla="*/ 225459 h 1555750"/>
              <a:gd name="T98" fmla="*/ 1852070 w 1746250"/>
              <a:gd name="T99" fmla="*/ 442246 h 1555750"/>
              <a:gd name="T100" fmla="*/ 1736870 w 1746250"/>
              <a:gd name="T101" fmla="*/ 502947 h 1555750"/>
              <a:gd name="T102" fmla="*/ 1601259 w 1746250"/>
              <a:gd name="T103" fmla="*/ 317376 h 1555750"/>
              <a:gd name="T104" fmla="*/ 1422751 w 1746250"/>
              <a:gd name="T105" fmla="*/ 173083 h 1555750"/>
              <a:gd name="T106" fmla="*/ 522663 w 1746250"/>
              <a:gd name="T107" fmla="*/ 152356 h 1555750"/>
              <a:gd name="T108" fmla="*/ 333895 w 1746250"/>
              <a:gd name="T109" fmla="*/ 292565 h 1555750"/>
              <a:gd name="T110" fmla="*/ 188422 w 1746250"/>
              <a:gd name="T111" fmla="*/ 476503 h 1555750"/>
              <a:gd name="T112" fmla="*/ 29441 w 1746250"/>
              <a:gd name="T113" fmla="*/ 498019 h 1555750"/>
              <a:gd name="T114" fmla="*/ 178724 w 1746250"/>
              <a:gd name="T115" fmla="*/ 267578 h 1555750"/>
              <a:gd name="T116" fmla="*/ 382732 w 1746250"/>
              <a:gd name="T117" fmla="*/ 85375 h 155575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746250" h="1555750">
                <a:moveTo>
                  <a:pt x="812781" y="381000"/>
                </a:moveTo>
                <a:lnTo>
                  <a:pt x="887337" y="381000"/>
                </a:lnTo>
                <a:lnTo>
                  <a:pt x="912401" y="853300"/>
                </a:lnTo>
                <a:lnTo>
                  <a:pt x="1208088" y="1170283"/>
                </a:lnTo>
                <a:lnTo>
                  <a:pt x="1151933" y="1228725"/>
                </a:lnTo>
                <a:lnTo>
                  <a:pt x="793745" y="910153"/>
                </a:lnTo>
                <a:lnTo>
                  <a:pt x="787400" y="859652"/>
                </a:lnTo>
                <a:lnTo>
                  <a:pt x="812781" y="381000"/>
                </a:lnTo>
                <a:close/>
                <a:moveTo>
                  <a:pt x="874713" y="267602"/>
                </a:moveTo>
                <a:lnTo>
                  <a:pt x="859797" y="267919"/>
                </a:lnTo>
                <a:lnTo>
                  <a:pt x="844564" y="268554"/>
                </a:lnTo>
                <a:lnTo>
                  <a:pt x="829648" y="269506"/>
                </a:lnTo>
                <a:lnTo>
                  <a:pt x="814415" y="270775"/>
                </a:lnTo>
                <a:lnTo>
                  <a:pt x="799817" y="272680"/>
                </a:lnTo>
                <a:lnTo>
                  <a:pt x="785218" y="274584"/>
                </a:lnTo>
                <a:lnTo>
                  <a:pt x="770620" y="277123"/>
                </a:lnTo>
                <a:lnTo>
                  <a:pt x="756339" y="279661"/>
                </a:lnTo>
                <a:lnTo>
                  <a:pt x="742058" y="282835"/>
                </a:lnTo>
                <a:lnTo>
                  <a:pt x="727777" y="286326"/>
                </a:lnTo>
                <a:lnTo>
                  <a:pt x="713813" y="290134"/>
                </a:lnTo>
                <a:lnTo>
                  <a:pt x="699849" y="294260"/>
                </a:lnTo>
                <a:lnTo>
                  <a:pt x="685886" y="299020"/>
                </a:lnTo>
                <a:lnTo>
                  <a:pt x="672557" y="303463"/>
                </a:lnTo>
                <a:lnTo>
                  <a:pt x="659228" y="308541"/>
                </a:lnTo>
                <a:lnTo>
                  <a:pt x="645899" y="313936"/>
                </a:lnTo>
                <a:lnTo>
                  <a:pt x="632570" y="319966"/>
                </a:lnTo>
                <a:lnTo>
                  <a:pt x="619876" y="325995"/>
                </a:lnTo>
                <a:lnTo>
                  <a:pt x="607181" y="332025"/>
                </a:lnTo>
                <a:lnTo>
                  <a:pt x="594805" y="338690"/>
                </a:lnTo>
                <a:lnTo>
                  <a:pt x="582428" y="345989"/>
                </a:lnTo>
                <a:lnTo>
                  <a:pt x="570051" y="352971"/>
                </a:lnTo>
                <a:lnTo>
                  <a:pt x="557991" y="360587"/>
                </a:lnTo>
                <a:lnTo>
                  <a:pt x="546249" y="368521"/>
                </a:lnTo>
                <a:lnTo>
                  <a:pt x="534507" y="376138"/>
                </a:lnTo>
                <a:lnTo>
                  <a:pt x="523082" y="384706"/>
                </a:lnTo>
                <a:lnTo>
                  <a:pt x="511657" y="393275"/>
                </a:lnTo>
                <a:lnTo>
                  <a:pt x="500867" y="402161"/>
                </a:lnTo>
                <a:lnTo>
                  <a:pt x="490077" y="411364"/>
                </a:lnTo>
                <a:lnTo>
                  <a:pt x="479287" y="420568"/>
                </a:lnTo>
                <a:lnTo>
                  <a:pt x="469132" y="430088"/>
                </a:lnTo>
                <a:lnTo>
                  <a:pt x="458976" y="440244"/>
                </a:lnTo>
                <a:lnTo>
                  <a:pt x="449138" y="450082"/>
                </a:lnTo>
                <a:lnTo>
                  <a:pt x="439617" y="460554"/>
                </a:lnTo>
                <a:lnTo>
                  <a:pt x="430097" y="471027"/>
                </a:lnTo>
                <a:lnTo>
                  <a:pt x="421211" y="481817"/>
                </a:lnTo>
                <a:lnTo>
                  <a:pt x="412325" y="492925"/>
                </a:lnTo>
                <a:lnTo>
                  <a:pt x="403756" y="504032"/>
                </a:lnTo>
                <a:lnTo>
                  <a:pt x="395505" y="515457"/>
                </a:lnTo>
                <a:lnTo>
                  <a:pt x="387254" y="526882"/>
                </a:lnTo>
                <a:lnTo>
                  <a:pt x="379320" y="538941"/>
                </a:lnTo>
                <a:lnTo>
                  <a:pt x="371703" y="551001"/>
                </a:lnTo>
                <a:lnTo>
                  <a:pt x="364721" y="563060"/>
                </a:lnTo>
                <a:lnTo>
                  <a:pt x="358057" y="575437"/>
                </a:lnTo>
                <a:lnTo>
                  <a:pt x="351075" y="588132"/>
                </a:lnTo>
                <a:lnTo>
                  <a:pt x="344728" y="600508"/>
                </a:lnTo>
                <a:lnTo>
                  <a:pt x="338698" y="613837"/>
                </a:lnTo>
                <a:lnTo>
                  <a:pt x="332986" y="626849"/>
                </a:lnTo>
                <a:lnTo>
                  <a:pt x="327908" y="640178"/>
                </a:lnTo>
                <a:lnTo>
                  <a:pt x="322513" y="653507"/>
                </a:lnTo>
                <a:lnTo>
                  <a:pt x="317753" y="667153"/>
                </a:lnTo>
                <a:lnTo>
                  <a:pt x="313310" y="680800"/>
                </a:lnTo>
                <a:lnTo>
                  <a:pt x="309184" y="694446"/>
                </a:lnTo>
                <a:lnTo>
                  <a:pt x="305376" y="708727"/>
                </a:lnTo>
                <a:lnTo>
                  <a:pt x="301885" y="722691"/>
                </a:lnTo>
                <a:lnTo>
                  <a:pt x="299029" y="736972"/>
                </a:lnTo>
                <a:lnTo>
                  <a:pt x="295855" y="751570"/>
                </a:lnTo>
                <a:lnTo>
                  <a:pt x="293634" y="765851"/>
                </a:lnTo>
                <a:lnTo>
                  <a:pt x="291730" y="780767"/>
                </a:lnTo>
                <a:lnTo>
                  <a:pt x="289825" y="795682"/>
                </a:lnTo>
                <a:lnTo>
                  <a:pt x="288873" y="810281"/>
                </a:lnTo>
                <a:lnTo>
                  <a:pt x="287604" y="825514"/>
                </a:lnTo>
                <a:lnTo>
                  <a:pt x="287287" y="840430"/>
                </a:lnTo>
                <a:lnTo>
                  <a:pt x="286969" y="855663"/>
                </a:lnTo>
                <a:lnTo>
                  <a:pt x="287287" y="870896"/>
                </a:lnTo>
                <a:lnTo>
                  <a:pt x="287604" y="885812"/>
                </a:lnTo>
                <a:lnTo>
                  <a:pt x="288873" y="901045"/>
                </a:lnTo>
                <a:lnTo>
                  <a:pt x="289825" y="915960"/>
                </a:lnTo>
                <a:lnTo>
                  <a:pt x="291730" y="930559"/>
                </a:lnTo>
                <a:lnTo>
                  <a:pt x="293634" y="945157"/>
                </a:lnTo>
                <a:lnTo>
                  <a:pt x="295855" y="959438"/>
                </a:lnTo>
                <a:lnTo>
                  <a:pt x="299029" y="974037"/>
                </a:lnTo>
                <a:lnTo>
                  <a:pt x="301885" y="988318"/>
                </a:lnTo>
                <a:lnTo>
                  <a:pt x="305376" y="1002281"/>
                </a:lnTo>
                <a:lnTo>
                  <a:pt x="309184" y="1016562"/>
                </a:lnTo>
                <a:lnTo>
                  <a:pt x="313310" y="1030526"/>
                </a:lnTo>
                <a:lnTo>
                  <a:pt x="317753" y="1044172"/>
                </a:lnTo>
                <a:lnTo>
                  <a:pt x="322513" y="1057501"/>
                </a:lnTo>
                <a:lnTo>
                  <a:pt x="327908" y="1071147"/>
                </a:lnTo>
                <a:lnTo>
                  <a:pt x="332986" y="1084159"/>
                </a:lnTo>
                <a:lnTo>
                  <a:pt x="338698" y="1097488"/>
                </a:lnTo>
                <a:lnTo>
                  <a:pt x="344728" y="1110500"/>
                </a:lnTo>
                <a:lnTo>
                  <a:pt x="351075" y="1123511"/>
                </a:lnTo>
                <a:lnTo>
                  <a:pt x="358057" y="1135888"/>
                </a:lnTo>
                <a:lnTo>
                  <a:pt x="364721" y="1148265"/>
                </a:lnTo>
                <a:lnTo>
                  <a:pt x="371703" y="1160642"/>
                </a:lnTo>
                <a:lnTo>
                  <a:pt x="379320" y="1172701"/>
                </a:lnTo>
                <a:lnTo>
                  <a:pt x="387254" y="1184126"/>
                </a:lnTo>
                <a:lnTo>
                  <a:pt x="395505" y="1195868"/>
                </a:lnTo>
                <a:lnTo>
                  <a:pt x="403756" y="1207293"/>
                </a:lnTo>
                <a:lnTo>
                  <a:pt x="412325" y="1218401"/>
                </a:lnTo>
                <a:lnTo>
                  <a:pt x="421211" y="1229825"/>
                </a:lnTo>
                <a:lnTo>
                  <a:pt x="430097" y="1240298"/>
                </a:lnTo>
                <a:lnTo>
                  <a:pt x="439617" y="1250771"/>
                </a:lnTo>
                <a:lnTo>
                  <a:pt x="449138" y="1261244"/>
                </a:lnTo>
                <a:lnTo>
                  <a:pt x="458976" y="1271399"/>
                </a:lnTo>
                <a:lnTo>
                  <a:pt x="469132" y="1281237"/>
                </a:lnTo>
                <a:lnTo>
                  <a:pt x="479287" y="1290441"/>
                </a:lnTo>
                <a:lnTo>
                  <a:pt x="490077" y="1299961"/>
                </a:lnTo>
                <a:lnTo>
                  <a:pt x="500867" y="1309482"/>
                </a:lnTo>
                <a:lnTo>
                  <a:pt x="511657" y="1318050"/>
                </a:lnTo>
                <a:lnTo>
                  <a:pt x="523082" y="1326619"/>
                </a:lnTo>
                <a:lnTo>
                  <a:pt x="534507" y="1334870"/>
                </a:lnTo>
                <a:lnTo>
                  <a:pt x="546249" y="1343122"/>
                </a:lnTo>
                <a:lnTo>
                  <a:pt x="557991" y="1350738"/>
                </a:lnTo>
                <a:lnTo>
                  <a:pt x="570051" y="1358355"/>
                </a:lnTo>
                <a:lnTo>
                  <a:pt x="582428" y="1365654"/>
                </a:lnTo>
                <a:lnTo>
                  <a:pt x="594805" y="1372636"/>
                </a:lnTo>
                <a:lnTo>
                  <a:pt x="607181" y="1379300"/>
                </a:lnTo>
                <a:lnTo>
                  <a:pt x="619876" y="1385647"/>
                </a:lnTo>
                <a:lnTo>
                  <a:pt x="632570" y="1391677"/>
                </a:lnTo>
                <a:lnTo>
                  <a:pt x="645899" y="1397390"/>
                </a:lnTo>
                <a:lnTo>
                  <a:pt x="659228" y="1402467"/>
                </a:lnTo>
                <a:lnTo>
                  <a:pt x="672557" y="1407862"/>
                </a:lnTo>
                <a:lnTo>
                  <a:pt x="685886" y="1412623"/>
                </a:lnTo>
                <a:lnTo>
                  <a:pt x="699849" y="1416748"/>
                </a:lnTo>
                <a:lnTo>
                  <a:pt x="713813" y="1420874"/>
                </a:lnTo>
                <a:lnTo>
                  <a:pt x="727777" y="1424999"/>
                </a:lnTo>
                <a:lnTo>
                  <a:pt x="742058" y="1428490"/>
                </a:lnTo>
                <a:lnTo>
                  <a:pt x="756339" y="1431664"/>
                </a:lnTo>
                <a:lnTo>
                  <a:pt x="770620" y="1434203"/>
                </a:lnTo>
                <a:lnTo>
                  <a:pt x="785218" y="1436742"/>
                </a:lnTo>
                <a:lnTo>
                  <a:pt x="799817" y="1438646"/>
                </a:lnTo>
                <a:lnTo>
                  <a:pt x="814415" y="1440550"/>
                </a:lnTo>
                <a:lnTo>
                  <a:pt x="829648" y="1441819"/>
                </a:lnTo>
                <a:lnTo>
                  <a:pt x="844564" y="1442771"/>
                </a:lnTo>
                <a:lnTo>
                  <a:pt x="859797" y="1443089"/>
                </a:lnTo>
                <a:lnTo>
                  <a:pt x="874713" y="1443406"/>
                </a:lnTo>
                <a:lnTo>
                  <a:pt x="889628" y="1443089"/>
                </a:lnTo>
                <a:lnTo>
                  <a:pt x="905179" y="1442771"/>
                </a:lnTo>
                <a:lnTo>
                  <a:pt x="919777" y="1441819"/>
                </a:lnTo>
                <a:lnTo>
                  <a:pt x="934693" y="1440550"/>
                </a:lnTo>
                <a:lnTo>
                  <a:pt x="949609" y="1438646"/>
                </a:lnTo>
                <a:lnTo>
                  <a:pt x="964207" y="1436742"/>
                </a:lnTo>
                <a:lnTo>
                  <a:pt x="978805" y="1434203"/>
                </a:lnTo>
                <a:lnTo>
                  <a:pt x="993086" y="1431664"/>
                </a:lnTo>
                <a:lnTo>
                  <a:pt x="1007367" y="1428490"/>
                </a:lnTo>
                <a:lnTo>
                  <a:pt x="1021649" y="1424999"/>
                </a:lnTo>
                <a:lnTo>
                  <a:pt x="1035612" y="1420874"/>
                </a:lnTo>
                <a:lnTo>
                  <a:pt x="1049576" y="1416748"/>
                </a:lnTo>
                <a:lnTo>
                  <a:pt x="1063222" y="1412623"/>
                </a:lnTo>
                <a:lnTo>
                  <a:pt x="1076868" y="1407862"/>
                </a:lnTo>
                <a:lnTo>
                  <a:pt x="1090515" y="1402467"/>
                </a:lnTo>
                <a:lnTo>
                  <a:pt x="1103526" y="1397390"/>
                </a:lnTo>
                <a:lnTo>
                  <a:pt x="1116855" y="1391677"/>
                </a:lnTo>
                <a:lnTo>
                  <a:pt x="1129550" y="1385647"/>
                </a:lnTo>
                <a:lnTo>
                  <a:pt x="1142244" y="1379300"/>
                </a:lnTo>
                <a:lnTo>
                  <a:pt x="1154938" y="1372636"/>
                </a:lnTo>
                <a:lnTo>
                  <a:pt x="1167315" y="1365654"/>
                </a:lnTo>
                <a:lnTo>
                  <a:pt x="1179374" y="1358355"/>
                </a:lnTo>
                <a:lnTo>
                  <a:pt x="1191434" y="1350738"/>
                </a:lnTo>
                <a:lnTo>
                  <a:pt x="1203494" y="1343122"/>
                </a:lnTo>
                <a:lnTo>
                  <a:pt x="1215236" y="1334870"/>
                </a:lnTo>
                <a:lnTo>
                  <a:pt x="1226343" y="1326619"/>
                </a:lnTo>
                <a:lnTo>
                  <a:pt x="1237768" y="1318050"/>
                </a:lnTo>
                <a:lnTo>
                  <a:pt x="1248558" y="1309482"/>
                </a:lnTo>
                <a:lnTo>
                  <a:pt x="1259666" y="1299961"/>
                </a:lnTo>
                <a:lnTo>
                  <a:pt x="1270138" y="1290441"/>
                </a:lnTo>
                <a:lnTo>
                  <a:pt x="1280294" y="1281237"/>
                </a:lnTo>
                <a:lnTo>
                  <a:pt x="1290449" y="1271399"/>
                </a:lnTo>
                <a:lnTo>
                  <a:pt x="1300287" y="1261244"/>
                </a:lnTo>
                <a:lnTo>
                  <a:pt x="1309808" y="1250771"/>
                </a:lnTo>
                <a:lnTo>
                  <a:pt x="1319329" y="1240298"/>
                </a:lnTo>
                <a:lnTo>
                  <a:pt x="1328215" y="1229825"/>
                </a:lnTo>
                <a:lnTo>
                  <a:pt x="1337418" y="1218401"/>
                </a:lnTo>
                <a:lnTo>
                  <a:pt x="1345986" y="1207293"/>
                </a:lnTo>
                <a:lnTo>
                  <a:pt x="1354238" y="1195868"/>
                </a:lnTo>
                <a:lnTo>
                  <a:pt x="1362172" y="1184126"/>
                </a:lnTo>
                <a:lnTo>
                  <a:pt x="1370106" y="1172701"/>
                </a:lnTo>
                <a:lnTo>
                  <a:pt x="1377405" y="1160642"/>
                </a:lnTo>
                <a:lnTo>
                  <a:pt x="1384704" y="1148265"/>
                </a:lnTo>
                <a:lnTo>
                  <a:pt x="1391686" y="1135888"/>
                </a:lnTo>
                <a:lnTo>
                  <a:pt x="1398350" y="1123511"/>
                </a:lnTo>
                <a:lnTo>
                  <a:pt x="1404697" y="1110500"/>
                </a:lnTo>
                <a:lnTo>
                  <a:pt x="1410727" y="1097488"/>
                </a:lnTo>
                <a:lnTo>
                  <a:pt x="1416122" y="1084159"/>
                </a:lnTo>
                <a:lnTo>
                  <a:pt x="1421835" y="1071147"/>
                </a:lnTo>
                <a:lnTo>
                  <a:pt x="1427230" y="1057501"/>
                </a:lnTo>
                <a:lnTo>
                  <a:pt x="1431673" y="1044172"/>
                </a:lnTo>
                <a:lnTo>
                  <a:pt x="1436116" y="1030526"/>
                </a:lnTo>
                <a:lnTo>
                  <a:pt x="1440241" y="1016562"/>
                </a:lnTo>
                <a:lnTo>
                  <a:pt x="1444049" y="1002281"/>
                </a:lnTo>
                <a:lnTo>
                  <a:pt x="1447540" y="988318"/>
                </a:lnTo>
                <a:lnTo>
                  <a:pt x="1450714" y="974037"/>
                </a:lnTo>
                <a:lnTo>
                  <a:pt x="1453570" y="959438"/>
                </a:lnTo>
                <a:lnTo>
                  <a:pt x="1455792" y="945157"/>
                </a:lnTo>
                <a:lnTo>
                  <a:pt x="1458013" y="930559"/>
                </a:lnTo>
                <a:lnTo>
                  <a:pt x="1459600" y="915960"/>
                </a:lnTo>
                <a:lnTo>
                  <a:pt x="1460869" y="901045"/>
                </a:lnTo>
                <a:lnTo>
                  <a:pt x="1461821" y="885812"/>
                </a:lnTo>
                <a:lnTo>
                  <a:pt x="1462456" y="870896"/>
                </a:lnTo>
                <a:lnTo>
                  <a:pt x="1462456" y="855663"/>
                </a:lnTo>
                <a:lnTo>
                  <a:pt x="1462456" y="840430"/>
                </a:lnTo>
                <a:lnTo>
                  <a:pt x="1461821" y="825514"/>
                </a:lnTo>
                <a:lnTo>
                  <a:pt x="1460869" y="810281"/>
                </a:lnTo>
                <a:lnTo>
                  <a:pt x="1459600" y="795682"/>
                </a:lnTo>
                <a:lnTo>
                  <a:pt x="1458013" y="780767"/>
                </a:lnTo>
                <a:lnTo>
                  <a:pt x="1455792" y="765851"/>
                </a:lnTo>
                <a:lnTo>
                  <a:pt x="1453570" y="751570"/>
                </a:lnTo>
                <a:lnTo>
                  <a:pt x="1450714" y="736972"/>
                </a:lnTo>
                <a:lnTo>
                  <a:pt x="1447540" y="722691"/>
                </a:lnTo>
                <a:lnTo>
                  <a:pt x="1444049" y="708727"/>
                </a:lnTo>
                <a:lnTo>
                  <a:pt x="1440241" y="694446"/>
                </a:lnTo>
                <a:lnTo>
                  <a:pt x="1436116" y="680800"/>
                </a:lnTo>
                <a:lnTo>
                  <a:pt x="1431673" y="667153"/>
                </a:lnTo>
                <a:lnTo>
                  <a:pt x="1427230" y="653507"/>
                </a:lnTo>
                <a:lnTo>
                  <a:pt x="1421835" y="640178"/>
                </a:lnTo>
                <a:lnTo>
                  <a:pt x="1416122" y="626849"/>
                </a:lnTo>
                <a:lnTo>
                  <a:pt x="1410727" y="613837"/>
                </a:lnTo>
                <a:lnTo>
                  <a:pt x="1404697" y="600508"/>
                </a:lnTo>
                <a:lnTo>
                  <a:pt x="1398350" y="588132"/>
                </a:lnTo>
                <a:lnTo>
                  <a:pt x="1391686" y="575437"/>
                </a:lnTo>
                <a:lnTo>
                  <a:pt x="1384704" y="563060"/>
                </a:lnTo>
                <a:lnTo>
                  <a:pt x="1377405" y="551001"/>
                </a:lnTo>
                <a:lnTo>
                  <a:pt x="1370106" y="538941"/>
                </a:lnTo>
                <a:lnTo>
                  <a:pt x="1362172" y="526882"/>
                </a:lnTo>
                <a:lnTo>
                  <a:pt x="1354238" y="515457"/>
                </a:lnTo>
                <a:lnTo>
                  <a:pt x="1345986" y="504032"/>
                </a:lnTo>
                <a:lnTo>
                  <a:pt x="1337418" y="492925"/>
                </a:lnTo>
                <a:lnTo>
                  <a:pt x="1328215" y="481817"/>
                </a:lnTo>
                <a:lnTo>
                  <a:pt x="1319329" y="471027"/>
                </a:lnTo>
                <a:lnTo>
                  <a:pt x="1309808" y="460554"/>
                </a:lnTo>
                <a:lnTo>
                  <a:pt x="1300287" y="450082"/>
                </a:lnTo>
                <a:lnTo>
                  <a:pt x="1290449" y="440244"/>
                </a:lnTo>
                <a:lnTo>
                  <a:pt x="1280294" y="430088"/>
                </a:lnTo>
                <a:lnTo>
                  <a:pt x="1270138" y="420568"/>
                </a:lnTo>
                <a:lnTo>
                  <a:pt x="1259666" y="411364"/>
                </a:lnTo>
                <a:lnTo>
                  <a:pt x="1248558" y="402161"/>
                </a:lnTo>
                <a:lnTo>
                  <a:pt x="1237768" y="393275"/>
                </a:lnTo>
                <a:lnTo>
                  <a:pt x="1226343" y="384706"/>
                </a:lnTo>
                <a:lnTo>
                  <a:pt x="1215236" y="376138"/>
                </a:lnTo>
                <a:lnTo>
                  <a:pt x="1203494" y="368521"/>
                </a:lnTo>
                <a:lnTo>
                  <a:pt x="1191434" y="360587"/>
                </a:lnTo>
                <a:lnTo>
                  <a:pt x="1179374" y="352971"/>
                </a:lnTo>
                <a:lnTo>
                  <a:pt x="1167315" y="345989"/>
                </a:lnTo>
                <a:lnTo>
                  <a:pt x="1154938" y="338690"/>
                </a:lnTo>
                <a:lnTo>
                  <a:pt x="1142244" y="332025"/>
                </a:lnTo>
                <a:lnTo>
                  <a:pt x="1129550" y="325995"/>
                </a:lnTo>
                <a:lnTo>
                  <a:pt x="1116855" y="319966"/>
                </a:lnTo>
                <a:lnTo>
                  <a:pt x="1103526" y="313936"/>
                </a:lnTo>
                <a:lnTo>
                  <a:pt x="1090515" y="308541"/>
                </a:lnTo>
                <a:lnTo>
                  <a:pt x="1076868" y="303463"/>
                </a:lnTo>
                <a:lnTo>
                  <a:pt x="1063222" y="299020"/>
                </a:lnTo>
                <a:lnTo>
                  <a:pt x="1049576" y="294260"/>
                </a:lnTo>
                <a:lnTo>
                  <a:pt x="1035612" y="290134"/>
                </a:lnTo>
                <a:lnTo>
                  <a:pt x="1021649" y="286326"/>
                </a:lnTo>
                <a:lnTo>
                  <a:pt x="1007367" y="282835"/>
                </a:lnTo>
                <a:lnTo>
                  <a:pt x="993086" y="279661"/>
                </a:lnTo>
                <a:lnTo>
                  <a:pt x="978805" y="277123"/>
                </a:lnTo>
                <a:lnTo>
                  <a:pt x="964207" y="274584"/>
                </a:lnTo>
                <a:lnTo>
                  <a:pt x="949609" y="272680"/>
                </a:lnTo>
                <a:lnTo>
                  <a:pt x="934693" y="270775"/>
                </a:lnTo>
                <a:lnTo>
                  <a:pt x="919777" y="269506"/>
                </a:lnTo>
                <a:lnTo>
                  <a:pt x="905179" y="268554"/>
                </a:lnTo>
                <a:lnTo>
                  <a:pt x="889628" y="267919"/>
                </a:lnTo>
                <a:lnTo>
                  <a:pt x="874713" y="267602"/>
                </a:lnTo>
                <a:close/>
                <a:moveTo>
                  <a:pt x="856623" y="155575"/>
                </a:moveTo>
                <a:lnTo>
                  <a:pt x="874713" y="155575"/>
                </a:lnTo>
                <a:lnTo>
                  <a:pt x="892802" y="155575"/>
                </a:lnTo>
                <a:lnTo>
                  <a:pt x="910891" y="156527"/>
                </a:lnTo>
                <a:lnTo>
                  <a:pt x="928346" y="157479"/>
                </a:lnTo>
                <a:lnTo>
                  <a:pt x="946435" y="159066"/>
                </a:lnTo>
                <a:lnTo>
                  <a:pt x="963890" y="161288"/>
                </a:lnTo>
                <a:lnTo>
                  <a:pt x="981344" y="163509"/>
                </a:lnTo>
                <a:lnTo>
                  <a:pt x="998799" y="166683"/>
                </a:lnTo>
                <a:lnTo>
                  <a:pt x="1015936" y="169539"/>
                </a:lnTo>
                <a:lnTo>
                  <a:pt x="1033073" y="173347"/>
                </a:lnTo>
                <a:lnTo>
                  <a:pt x="1049893" y="177473"/>
                </a:lnTo>
                <a:lnTo>
                  <a:pt x="1066396" y="181916"/>
                </a:lnTo>
                <a:lnTo>
                  <a:pt x="1082898" y="186993"/>
                </a:lnTo>
                <a:lnTo>
                  <a:pt x="1099401" y="192071"/>
                </a:lnTo>
                <a:lnTo>
                  <a:pt x="1115586" y="198101"/>
                </a:lnTo>
                <a:lnTo>
                  <a:pt x="1131454" y="204131"/>
                </a:lnTo>
                <a:lnTo>
                  <a:pt x="1147322" y="210478"/>
                </a:lnTo>
                <a:lnTo>
                  <a:pt x="1162872" y="217460"/>
                </a:lnTo>
                <a:lnTo>
                  <a:pt x="1178422" y="224441"/>
                </a:lnTo>
                <a:lnTo>
                  <a:pt x="1193338" y="232058"/>
                </a:lnTo>
                <a:lnTo>
                  <a:pt x="1208571" y="239992"/>
                </a:lnTo>
                <a:lnTo>
                  <a:pt x="1223487" y="248243"/>
                </a:lnTo>
                <a:lnTo>
                  <a:pt x="1237768" y="256812"/>
                </a:lnTo>
                <a:lnTo>
                  <a:pt x="1252049" y="265698"/>
                </a:lnTo>
                <a:lnTo>
                  <a:pt x="1266330" y="275218"/>
                </a:lnTo>
                <a:lnTo>
                  <a:pt x="1280294" y="284739"/>
                </a:lnTo>
                <a:lnTo>
                  <a:pt x="1293623" y="294894"/>
                </a:lnTo>
                <a:lnTo>
                  <a:pt x="1306952" y="304732"/>
                </a:lnTo>
                <a:lnTo>
                  <a:pt x="1319963" y="315523"/>
                </a:lnTo>
                <a:lnTo>
                  <a:pt x="1332975" y="326313"/>
                </a:lnTo>
                <a:lnTo>
                  <a:pt x="1345669" y="337420"/>
                </a:lnTo>
                <a:lnTo>
                  <a:pt x="1358046" y="348845"/>
                </a:lnTo>
                <a:lnTo>
                  <a:pt x="1370106" y="360587"/>
                </a:lnTo>
                <a:lnTo>
                  <a:pt x="1381530" y="372647"/>
                </a:lnTo>
                <a:lnTo>
                  <a:pt x="1392955" y="385024"/>
                </a:lnTo>
                <a:lnTo>
                  <a:pt x="1404380" y="397401"/>
                </a:lnTo>
                <a:lnTo>
                  <a:pt x="1415170" y="410095"/>
                </a:lnTo>
                <a:lnTo>
                  <a:pt x="1425643" y="423106"/>
                </a:lnTo>
                <a:lnTo>
                  <a:pt x="1435798" y="436753"/>
                </a:lnTo>
                <a:lnTo>
                  <a:pt x="1445954" y="450399"/>
                </a:lnTo>
                <a:lnTo>
                  <a:pt x="1455474" y="464363"/>
                </a:lnTo>
                <a:lnTo>
                  <a:pt x="1464678" y="478009"/>
                </a:lnTo>
                <a:lnTo>
                  <a:pt x="1473881" y="492925"/>
                </a:lnTo>
                <a:lnTo>
                  <a:pt x="1482132" y="507206"/>
                </a:lnTo>
                <a:lnTo>
                  <a:pt x="1490383" y="522122"/>
                </a:lnTo>
                <a:lnTo>
                  <a:pt x="1498635" y="536720"/>
                </a:lnTo>
                <a:lnTo>
                  <a:pt x="1505934" y="552270"/>
                </a:lnTo>
                <a:lnTo>
                  <a:pt x="1513233" y="567503"/>
                </a:lnTo>
                <a:lnTo>
                  <a:pt x="1519898" y="583054"/>
                </a:lnTo>
                <a:lnTo>
                  <a:pt x="1526245" y="598604"/>
                </a:lnTo>
                <a:lnTo>
                  <a:pt x="1532274" y="614789"/>
                </a:lnTo>
                <a:lnTo>
                  <a:pt x="1537987" y="630975"/>
                </a:lnTo>
                <a:lnTo>
                  <a:pt x="1543699" y="647477"/>
                </a:lnTo>
                <a:lnTo>
                  <a:pt x="1548460" y="664297"/>
                </a:lnTo>
                <a:lnTo>
                  <a:pt x="1553220" y="680800"/>
                </a:lnTo>
                <a:lnTo>
                  <a:pt x="1557346" y="697619"/>
                </a:lnTo>
                <a:lnTo>
                  <a:pt x="1560837" y="714439"/>
                </a:lnTo>
                <a:lnTo>
                  <a:pt x="1564010" y="731894"/>
                </a:lnTo>
                <a:lnTo>
                  <a:pt x="1566866" y="749031"/>
                </a:lnTo>
                <a:lnTo>
                  <a:pt x="1569088" y="766486"/>
                </a:lnTo>
                <a:lnTo>
                  <a:pt x="1571627" y="783940"/>
                </a:lnTo>
                <a:lnTo>
                  <a:pt x="1572896" y="801712"/>
                </a:lnTo>
                <a:lnTo>
                  <a:pt x="1574165" y="819801"/>
                </a:lnTo>
                <a:lnTo>
                  <a:pt x="1574800" y="837256"/>
                </a:lnTo>
                <a:lnTo>
                  <a:pt x="1574800" y="855663"/>
                </a:lnTo>
                <a:lnTo>
                  <a:pt x="1574800" y="873752"/>
                </a:lnTo>
                <a:lnTo>
                  <a:pt x="1574165" y="891524"/>
                </a:lnTo>
                <a:lnTo>
                  <a:pt x="1572896" y="909613"/>
                </a:lnTo>
                <a:lnTo>
                  <a:pt x="1571627" y="927068"/>
                </a:lnTo>
                <a:lnTo>
                  <a:pt x="1569088" y="944840"/>
                </a:lnTo>
                <a:lnTo>
                  <a:pt x="1566866" y="962294"/>
                </a:lnTo>
                <a:lnTo>
                  <a:pt x="1564010" y="979432"/>
                </a:lnTo>
                <a:lnTo>
                  <a:pt x="1560837" y="996569"/>
                </a:lnTo>
                <a:lnTo>
                  <a:pt x="1557346" y="1013706"/>
                </a:lnTo>
                <a:lnTo>
                  <a:pt x="1553220" y="1030526"/>
                </a:lnTo>
                <a:lnTo>
                  <a:pt x="1548460" y="1047346"/>
                </a:lnTo>
                <a:lnTo>
                  <a:pt x="1543699" y="1063848"/>
                </a:lnTo>
                <a:lnTo>
                  <a:pt x="1537987" y="1080033"/>
                </a:lnTo>
                <a:lnTo>
                  <a:pt x="1532274" y="1096219"/>
                </a:lnTo>
                <a:lnTo>
                  <a:pt x="1526245" y="1112404"/>
                </a:lnTo>
                <a:lnTo>
                  <a:pt x="1519898" y="1128272"/>
                </a:lnTo>
                <a:lnTo>
                  <a:pt x="1513233" y="1143505"/>
                </a:lnTo>
                <a:lnTo>
                  <a:pt x="1505934" y="1159055"/>
                </a:lnTo>
                <a:lnTo>
                  <a:pt x="1498635" y="1174606"/>
                </a:lnTo>
                <a:lnTo>
                  <a:pt x="1490383" y="1189521"/>
                </a:lnTo>
                <a:lnTo>
                  <a:pt x="1482132" y="1204120"/>
                </a:lnTo>
                <a:lnTo>
                  <a:pt x="1473881" y="1218718"/>
                </a:lnTo>
                <a:lnTo>
                  <a:pt x="1464678" y="1232999"/>
                </a:lnTo>
                <a:lnTo>
                  <a:pt x="1455474" y="1246963"/>
                </a:lnTo>
                <a:lnTo>
                  <a:pt x="1445954" y="1260926"/>
                </a:lnTo>
                <a:lnTo>
                  <a:pt x="1435798" y="1274573"/>
                </a:lnTo>
                <a:lnTo>
                  <a:pt x="1425643" y="1287902"/>
                </a:lnTo>
                <a:lnTo>
                  <a:pt x="1415170" y="1301231"/>
                </a:lnTo>
                <a:lnTo>
                  <a:pt x="1404380" y="1313925"/>
                </a:lnTo>
                <a:lnTo>
                  <a:pt x="1392955" y="1326302"/>
                </a:lnTo>
                <a:lnTo>
                  <a:pt x="1381530" y="1338679"/>
                </a:lnTo>
                <a:lnTo>
                  <a:pt x="1370106" y="1350738"/>
                </a:lnTo>
                <a:lnTo>
                  <a:pt x="1358046" y="1362480"/>
                </a:lnTo>
                <a:lnTo>
                  <a:pt x="1345669" y="1373905"/>
                </a:lnTo>
                <a:lnTo>
                  <a:pt x="1332975" y="1385013"/>
                </a:lnTo>
                <a:lnTo>
                  <a:pt x="1319963" y="1395803"/>
                </a:lnTo>
                <a:lnTo>
                  <a:pt x="1306952" y="1406275"/>
                </a:lnTo>
                <a:lnTo>
                  <a:pt x="1293623" y="1416431"/>
                </a:lnTo>
                <a:lnTo>
                  <a:pt x="1280294" y="1426586"/>
                </a:lnTo>
                <a:lnTo>
                  <a:pt x="1266330" y="1436107"/>
                </a:lnTo>
                <a:lnTo>
                  <a:pt x="1252049" y="1445310"/>
                </a:lnTo>
                <a:lnTo>
                  <a:pt x="1237768" y="1454514"/>
                </a:lnTo>
                <a:lnTo>
                  <a:pt x="1223487" y="1463082"/>
                </a:lnTo>
                <a:lnTo>
                  <a:pt x="1208571" y="1471333"/>
                </a:lnTo>
                <a:lnTo>
                  <a:pt x="1193338" y="1479267"/>
                </a:lnTo>
                <a:lnTo>
                  <a:pt x="1178422" y="1486884"/>
                </a:lnTo>
                <a:lnTo>
                  <a:pt x="1162872" y="1493866"/>
                </a:lnTo>
                <a:lnTo>
                  <a:pt x="1147322" y="1500530"/>
                </a:lnTo>
                <a:lnTo>
                  <a:pt x="1131454" y="1507195"/>
                </a:lnTo>
                <a:lnTo>
                  <a:pt x="1115586" y="1513542"/>
                </a:lnTo>
                <a:lnTo>
                  <a:pt x="1099401" y="1518937"/>
                </a:lnTo>
                <a:lnTo>
                  <a:pt x="1082898" y="1524332"/>
                </a:lnTo>
                <a:lnTo>
                  <a:pt x="1066396" y="1529092"/>
                </a:lnTo>
                <a:lnTo>
                  <a:pt x="1049893" y="1533853"/>
                </a:lnTo>
                <a:lnTo>
                  <a:pt x="1033073" y="1537978"/>
                </a:lnTo>
                <a:lnTo>
                  <a:pt x="1015936" y="1541469"/>
                </a:lnTo>
                <a:lnTo>
                  <a:pt x="998799" y="1544643"/>
                </a:lnTo>
                <a:lnTo>
                  <a:pt x="981344" y="1547499"/>
                </a:lnTo>
                <a:lnTo>
                  <a:pt x="963890" y="1550355"/>
                </a:lnTo>
                <a:lnTo>
                  <a:pt x="946435" y="1552259"/>
                </a:lnTo>
                <a:lnTo>
                  <a:pt x="928346" y="1553529"/>
                </a:lnTo>
                <a:lnTo>
                  <a:pt x="910891" y="1554798"/>
                </a:lnTo>
                <a:lnTo>
                  <a:pt x="892802" y="1555433"/>
                </a:lnTo>
                <a:lnTo>
                  <a:pt x="874713" y="1555750"/>
                </a:lnTo>
                <a:lnTo>
                  <a:pt x="856623" y="1555433"/>
                </a:lnTo>
                <a:lnTo>
                  <a:pt x="838534" y="1554798"/>
                </a:lnTo>
                <a:lnTo>
                  <a:pt x="821079" y="1553529"/>
                </a:lnTo>
                <a:lnTo>
                  <a:pt x="803308" y="1552259"/>
                </a:lnTo>
                <a:lnTo>
                  <a:pt x="785536" y="1550355"/>
                </a:lnTo>
                <a:lnTo>
                  <a:pt x="768081" y="1547499"/>
                </a:lnTo>
                <a:lnTo>
                  <a:pt x="750626" y="1544643"/>
                </a:lnTo>
                <a:lnTo>
                  <a:pt x="733807" y="1541469"/>
                </a:lnTo>
                <a:lnTo>
                  <a:pt x="716352" y="1537978"/>
                </a:lnTo>
                <a:lnTo>
                  <a:pt x="699532" y="1533853"/>
                </a:lnTo>
                <a:lnTo>
                  <a:pt x="683030" y="1529092"/>
                </a:lnTo>
                <a:lnTo>
                  <a:pt x="666527" y="1524332"/>
                </a:lnTo>
                <a:lnTo>
                  <a:pt x="650342" y="1518937"/>
                </a:lnTo>
                <a:lnTo>
                  <a:pt x="633839" y="1513542"/>
                </a:lnTo>
                <a:lnTo>
                  <a:pt x="617972" y="1507195"/>
                </a:lnTo>
                <a:lnTo>
                  <a:pt x="602104" y="1500530"/>
                </a:lnTo>
                <a:lnTo>
                  <a:pt x="586553" y="1493866"/>
                </a:lnTo>
                <a:lnTo>
                  <a:pt x="571003" y="1486884"/>
                </a:lnTo>
                <a:lnTo>
                  <a:pt x="556087" y="1479267"/>
                </a:lnTo>
                <a:lnTo>
                  <a:pt x="540854" y="1471333"/>
                </a:lnTo>
                <a:lnTo>
                  <a:pt x="526256" y="1463082"/>
                </a:lnTo>
                <a:lnTo>
                  <a:pt x="511657" y="1454514"/>
                </a:lnTo>
                <a:lnTo>
                  <a:pt x="497376" y="1445310"/>
                </a:lnTo>
                <a:lnTo>
                  <a:pt x="483095" y="1436107"/>
                </a:lnTo>
                <a:lnTo>
                  <a:pt x="469449" y="1426586"/>
                </a:lnTo>
                <a:lnTo>
                  <a:pt x="455803" y="1416431"/>
                </a:lnTo>
                <a:lnTo>
                  <a:pt x="442474" y="1406275"/>
                </a:lnTo>
                <a:lnTo>
                  <a:pt x="429462" y="1395803"/>
                </a:lnTo>
                <a:lnTo>
                  <a:pt x="416450" y="1385013"/>
                </a:lnTo>
                <a:lnTo>
                  <a:pt x="403756" y="1373905"/>
                </a:lnTo>
                <a:lnTo>
                  <a:pt x="391697" y="1362480"/>
                </a:lnTo>
                <a:lnTo>
                  <a:pt x="379637" y="1350738"/>
                </a:lnTo>
                <a:lnTo>
                  <a:pt x="367578" y="1338679"/>
                </a:lnTo>
                <a:lnTo>
                  <a:pt x="356470" y="1326302"/>
                </a:lnTo>
                <a:lnTo>
                  <a:pt x="345045" y="1313925"/>
                </a:lnTo>
                <a:lnTo>
                  <a:pt x="334255" y="1301231"/>
                </a:lnTo>
                <a:lnTo>
                  <a:pt x="323782" y="1287902"/>
                </a:lnTo>
                <a:lnTo>
                  <a:pt x="313627" y="1274573"/>
                </a:lnTo>
                <a:lnTo>
                  <a:pt x="303789" y="1260926"/>
                </a:lnTo>
                <a:lnTo>
                  <a:pt x="293951" y="1246963"/>
                </a:lnTo>
                <a:lnTo>
                  <a:pt x="285065" y="1232999"/>
                </a:lnTo>
                <a:lnTo>
                  <a:pt x="275862" y="1218718"/>
                </a:lnTo>
                <a:lnTo>
                  <a:pt x="267293" y="1204120"/>
                </a:lnTo>
                <a:lnTo>
                  <a:pt x="259042" y="1189521"/>
                </a:lnTo>
                <a:lnTo>
                  <a:pt x="251108" y="1174606"/>
                </a:lnTo>
                <a:lnTo>
                  <a:pt x="243809" y="1159055"/>
                </a:lnTo>
                <a:lnTo>
                  <a:pt x="236510" y="1143505"/>
                </a:lnTo>
                <a:lnTo>
                  <a:pt x="229845" y="1128272"/>
                </a:lnTo>
                <a:lnTo>
                  <a:pt x="223181" y="1112404"/>
                </a:lnTo>
                <a:lnTo>
                  <a:pt x="217151" y="1096219"/>
                </a:lnTo>
                <a:lnTo>
                  <a:pt x="211438" y="1080033"/>
                </a:lnTo>
                <a:lnTo>
                  <a:pt x="206043" y="1063848"/>
                </a:lnTo>
                <a:lnTo>
                  <a:pt x="201283" y="1047346"/>
                </a:lnTo>
                <a:lnTo>
                  <a:pt x="196840" y="1030526"/>
                </a:lnTo>
                <a:lnTo>
                  <a:pt x="192714" y="1013706"/>
                </a:lnTo>
                <a:lnTo>
                  <a:pt x="188906" y="996569"/>
                </a:lnTo>
                <a:lnTo>
                  <a:pt x="185415" y="979432"/>
                </a:lnTo>
                <a:lnTo>
                  <a:pt x="182876" y="962294"/>
                </a:lnTo>
                <a:lnTo>
                  <a:pt x="180338" y="944840"/>
                </a:lnTo>
                <a:lnTo>
                  <a:pt x="178433" y="927068"/>
                </a:lnTo>
                <a:lnTo>
                  <a:pt x="176847" y="909613"/>
                </a:lnTo>
                <a:lnTo>
                  <a:pt x="175577" y="891524"/>
                </a:lnTo>
                <a:lnTo>
                  <a:pt x="174942" y="873752"/>
                </a:lnTo>
                <a:lnTo>
                  <a:pt x="174625" y="855663"/>
                </a:lnTo>
                <a:lnTo>
                  <a:pt x="174942" y="837256"/>
                </a:lnTo>
                <a:lnTo>
                  <a:pt x="175577" y="819801"/>
                </a:lnTo>
                <a:lnTo>
                  <a:pt x="176847" y="801712"/>
                </a:lnTo>
                <a:lnTo>
                  <a:pt x="178433" y="783940"/>
                </a:lnTo>
                <a:lnTo>
                  <a:pt x="180338" y="766486"/>
                </a:lnTo>
                <a:lnTo>
                  <a:pt x="182876" y="749031"/>
                </a:lnTo>
                <a:lnTo>
                  <a:pt x="185415" y="731894"/>
                </a:lnTo>
                <a:lnTo>
                  <a:pt x="188906" y="714439"/>
                </a:lnTo>
                <a:lnTo>
                  <a:pt x="192714" y="697619"/>
                </a:lnTo>
                <a:lnTo>
                  <a:pt x="196840" y="680800"/>
                </a:lnTo>
                <a:lnTo>
                  <a:pt x="201283" y="664297"/>
                </a:lnTo>
                <a:lnTo>
                  <a:pt x="206043" y="647477"/>
                </a:lnTo>
                <a:lnTo>
                  <a:pt x="211438" y="630975"/>
                </a:lnTo>
                <a:lnTo>
                  <a:pt x="217151" y="614789"/>
                </a:lnTo>
                <a:lnTo>
                  <a:pt x="223181" y="598604"/>
                </a:lnTo>
                <a:lnTo>
                  <a:pt x="229845" y="583054"/>
                </a:lnTo>
                <a:lnTo>
                  <a:pt x="236510" y="567503"/>
                </a:lnTo>
                <a:lnTo>
                  <a:pt x="243809" y="552270"/>
                </a:lnTo>
                <a:lnTo>
                  <a:pt x="251108" y="536720"/>
                </a:lnTo>
                <a:lnTo>
                  <a:pt x="259042" y="522122"/>
                </a:lnTo>
                <a:lnTo>
                  <a:pt x="267293" y="507206"/>
                </a:lnTo>
                <a:lnTo>
                  <a:pt x="275862" y="492925"/>
                </a:lnTo>
                <a:lnTo>
                  <a:pt x="285065" y="478009"/>
                </a:lnTo>
                <a:lnTo>
                  <a:pt x="293951" y="464363"/>
                </a:lnTo>
                <a:lnTo>
                  <a:pt x="303789" y="450399"/>
                </a:lnTo>
                <a:lnTo>
                  <a:pt x="313627" y="436753"/>
                </a:lnTo>
                <a:lnTo>
                  <a:pt x="323782" y="423106"/>
                </a:lnTo>
                <a:lnTo>
                  <a:pt x="334255" y="410095"/>
                </a:lnTo>
                <a:lnTo>
                  <a:pt x="345045" y="397401"/>
                </a:lnTo>
                <a:lnTo>
                  <a:pt x="356470" y="385024"/>
                </a:lnTo>
                <a:lnTo>
                  <a:pt x="367578" y="372647"/>
                </a:lnTo>
                <a:lnTo>
                  <a:pt x="379637" y="360587"/>
                </a:lnTo>
                <a:lnTo>
                  <a:pt x="391697" y="348845"/>
                </a:lnTo>
                <a:lnTo>
                  <a:pt x="403756" y="337420"/>
                </a:lnTo>
                <a:lnTo>
                  <a:pt x="416450" y="326313"/>
                </a:lnTo>
                <a:lnTo>
                  <a:pt x="429462" y="315523"/>
                </a:lnTo>
                <a:lnTo>
                  <a:pt x="442474" y="304732"/>
                </a:lnTo>
                <a:lnTo>
                  <a:pt x="455803" y="294894"/>
                </a:lnTo>
                <a:lnTo>
                  <a:pt x="469449" y="284739"/>
                </a:lnTo>
                <a:lnTo>
                  <a:pt x="483095" y="275218"/>
                </a:lnTo>
                <a:lnTo>
                  <a:pt x="497376" y="265698"/>
                </a:lnTo>
                <a:lnTo>
                  <a:pt x="511657" y="256812"/>
                </a:lnTo>
                <a:lnTo>
                  <a:pt x="526256" y="248243"/>
                </a:lnTo>
                <a:lnTo>
                  <a:pt x="540854" y="239992"/>
                </a:lnTo>
                <a:lnTo>
                  <a:pt x="556087" y="232058"/>
                </a:lnTo>
                <a:lnTo>
                  <a:pt x="571003" y="224441"/>
                </a:lnTo>
                <a:lnTo>
                  <a:pt x="586553" y="217460"/>
                </a:lnTo>
                <a:lnTo>
                  <a:pt x="602104" y="210478"/>
                </a:lnTo>
                <a:lnTo>
                  <a:pt x="617972" y="204131"/>
                </a:lnTo>
                <a:lnTo>
                  <a:pt x="633839" y="198101"/>
                </a:lnTo>
                <a:lnTo>
                  <a:pt x="650342" y="192071"/>
                </a:lnTo>
                <a:lnTo>
                  <a:pt x="666527" y="186993"/>
                </a:lnTo>
                <a:lnTo>
                  <a:pt x="683030" y="181916"/>
                </a:lnTo>
                <a:lnTo>
                  <a:pt x="699532" y="177473"/>
                </a:lnTo>
                <a:lnTo>
                  <a:pt x="716352" y="173347"/>
                </a:lnTo>
                <a:lnTo>
                  <a:pt x="733807" y="169539"/>
                </a:lnTo>
                <a:lnTo>
                  <a:pt x="750626" y="166683"/>
                </a:lnTo>
                <a:lnTo>
                  <a:pt x="768081" y="163509"/>
                </a:lnTo>
                <a:lnTo>
                  <a:pt x="785536" y="161288"/>
                </a:lnTo>
                <a:lnTo>
                  <a:pt x="803308" y="159066"/>
                </a:lnTo>
                <a:lnTo>
                  <a:pt x="821079" y="157479"/>
                </a:lnTo>
                <a:lnTo>
                  <a:pt x="838534" y="156527"/>
                </a:lnTo>
                <a:lnTo>
                  <a:pt x="856623" y="155575"/>
                </a:lnTo>
                <a:close/>
                <a:moveTo>
                  <a:pt x="1259474" y="0"/>
                </a:moveTo>
                <a:lnTo>
                  <a:pt x="1280087" y="9531"/>
                </a:lnTo>
                <a:lnTo>
                  <a:pt x="1300382" y="19697"/>
                </a:lnTo>
                <a:lnTo>
                  <a:pt x="1320678" y="30180"/>
                </a:lnTo>
                <a:lnTo>
                  <a:pt x="1340339" y="40981"/>
                </a:lnTo>
                <a:lnTo>
                  <a:pt x="1359683" y="52736"/>
                </a:lnTo>
                <a:lnTo>
                  <a:pt x="1379028" y="64490"/>
                </a:lnTo>
                <a:lnTo>
                  <a:pt x="1397738" y="76880"/>
                </a:lnTo>
                <a:lnTo>
                  <a:pt x="1416130" y="89587"/>
                </a:lnTo>
                <a:lnTo>
                  <a:pt x="1434206" y="102612"/>
                </a:lnTo>
                <a:lnTo>
                  <a:pt x="1452282" y="116273"/>
                </a:lnTo>
                <a:lnTo>
                  <a:pt x="1469723" y="130251"/>
                </a:lnTo>
                <a:lnTo>
                  <a:pt x="1486848" y="144864"/>
                </a:lnTo>
                <a:lnTo>
                  <a:pt x="1503655" y="159478"/>
                </a:lnTo>
                <a:lnTo>
                  <a:pt x="1520145" y="175044"/>
                </a:lnTo>
                <a:lnTo>
                  <a:pt x="1536318" y="190293"/>
                </a:lnTo>
                <a:lnTo>
                  <a:pt x="1551540" y="206495"/>
                </a:lnTo>
                <a:lnTo>
                  <a:pt x="1567079" y="222697"/>
                </a:lnTo>
                <a:lnTo>
                  <a:pt x="1581983" y="239217"/>
                </a:lnTo>
                <a:lnTo>
                  <a:pt x="1596888" y="256689"/>
                </a:lnTo>
                <a:lnTo>
                  <a:pt x="1610524" y="273844"/>
                </a:lnTo>
                <a:lnTo>
                  <a:pt x="1624477" y="291634"/>
                </a:lnTo>
                <a:lnTo>
                  <a:pt x="1637796" y="309742"/>
                </a:lnTo>
                <a:lnTo>
                  <a:pt x="1650481" y="328168"/>
                </a:lnTo>
                <a:lnTo>
                  <a:pt x="1662848" y="346912"/>
                </a:lnTo>
                <a:lnTo>
                  <a:pt x="1674899" y="365973"/>
                </a:lnTo>
                <a:lnTo>
                  <a:pt x="1686632" y="385351"/>
                </a:lnTo>
                <a:lnTo>
                  <a:pt x="1697731" y="405048"/>
                </a:lnTo>
                <a:lnTo>
                  <a:pt x="1708196" y="425062"/>
                </a:lnTo>
                <a:lnTo>
                  <a:pt x="1718344" y="445076"/>
                </a:lnTo>
                <a:lnTo>
                  <a:pt x="1728174" y="465726"/>
                </a:lnTo>
                <a:lnTo>
                  <a:pt x="1737054" y="486375"/>
                </a:lnTo>
                <a:lnTo>
                  <a:pt x="1746250" y="507660"/>
                </a:lnTo>
                <a:lnTo>
                  <a:pt x="1633990" y="547688"/>
                </a:lnTo>
                <a:lnTo>
                  <a:pt x="1626380" y="529580"/>
                </a:lnTo>
                <a:lnTo>
                  <a:pt x="1618452" y="512108"/>
                </a:lnTo>
                <a:lnTo>
                  <a:pt x="1610207" y="494635"/>
                </a:lnTo>
                <a:lnTo>
                  <a:pt x="1601644" y="477480"/>
                </a:lnTo>
                <a:lnTo>
                  <a:pt x="1592131" y="460643"/>
                </a:lnTo>
                <a:lnTo>
                  <a:pt x="1582934" y="443488"/>
                </a:lnTo>
                <a:lnTo>
                  <a:pt x="1573104" y="426968"/>
                </a:lnTo>
                <a:lnTo>
                  <a:pt x="1562639" y="410766"/>
                </a:lnTo>
                <a:lnTo>
                  <a:pt x="1552174" y="394882"/>
                </a:lnTo>
                <a:lnTo>
                  <a:pt x="1541075" y="379315"/>
                </a:lnTo>
                <a:lnTo>
                  <a:pt x="1529659" y="363749"/>
                </a:lnTo>
                <a:lnTo>
                  <a:pt x="1517925" y="348500"/>
                </a:lnTo>
                <a:lnTo>
                  <a:pt x="1505875" y="333569"/>
                </a:lnTo>
                <a:lnTo>
                  <a:pt x="1493507" y="318955"/>
                </a:lnTo>
                <a:lnTo>
                  <a:pt x="1480822" y="304660"/>
                </a:lnTo>
                <a:lnTo>
                  <a:pt x="1467821" y="290681"/>
                </a:lnTo>
                <a:lnTo>
                  <a:pt x="1454502" y="277339"/>
                </a:lnTo>
                <a:lnTo>
                  <a:pt x="1440548" y="263678"/>
                </a:lnTo>
                <a:lnTo>
                  <a:pt x="1426595" y="250653"/>
                </a:lnTo>
                <a:lnTo>
                  <a:pt x="1412325" y="238263"/>
                </a:lnTo>
                <a:lnTo>
                  <a:pt x="1397738" y="225874"/>
                </a:lnTo>
                <a:lnTo>
                  <a:pt x="1383150" y="213802"/>
                </a:lnTo>
                <a:lnTo>
                  <a:pt x="1367611" y="201730"/>
                </a:lnTo>
                <a:lnTo>
                  <a:pt x="1352390" y="190293"/>
                </a:lnTo>
                <a:lnTo>
                  <a:pt x="1336534" y="179492"/>
                </a:lnTo>
                <a:lnTo>
                  <a:pt x="1320678" y="169008"/>
                </a:lnTo>
                <a:lnTo>
                  <a:pt x="1304188" y="158525"/>
                </a:lnTo>
                <a:lnTo>
                  <a:pt x="1287698" y="148676"/>
                </a:lnTo>
                <a:lnTo>
                  <a:pt x="1271207" y="139146"/>
                </a:lnTo>
                <a:lnTo>
                  <a:pt x="1254083" y="129933"/>
                </a:lnTo>
                <a:lnTo>
                  <a:pt x="1236959" y="121038"/>
                </a:lnTo>
                <a:lnTo>
                  <a:pt x="1219200" y="112778"/>
                </a:lnTo>
                <a:lnTo>
                  <a:pt x="1259474" y="0"/>
                </a:lnTo>
                <a:close/>
                <a:moveTo>
                  <a:pt x="491491" y="0"/>
                </a:moveTo>
                <a:lnTo>
                  <a:pt x="531813" y="112841"/>
                </a:lnTo>
                <a:lnTo>
                  <a:pt x="514033" y="121741"/>
                </a:lnTo>
                <a:lnTo>
                  <a:pt x="496253" y="130323"/>
                </a:lnTo>
                <a:lnTo>
                  <a:pt x="479108" y="139541"/>
                </a:lnTo>
                <a:lnTo>
                  <a:pt x="461646" y="149395"/>
                </a:lnTo>
                <a:lnTo>
                  <a:pt x="445136" y="159566"/>
                </a:lnTo>
                <a:lnTo>
                  <a:pt x="428308" y="170055"/>
                </a:lnTo>
                <a:lnTo>
                  <a:pt x="412116" y="181181"/>
                </a:lnTo>
                <a:lnTo>
                  <a:pt x="395923" y="192306"/>
                </a:lnTo>
                <a:lnTo>
                  <a:pt x="380683" y="204067"/>
                </a:lnTo>
                <a:lnTo>
                  <a:pt x="365125" y="216145"/>
                </a:lnTo>
                <a:lnTo>
                  <a:pt x="349568" y="228542"/>
                </a:lnTo>
                <a:lnTo>
                  <a:pt x="334963" y="241256"/>
                </a:lnTo>
                <a:lnTo>
                  <a:pt x="320358" y="254606"/>
                </a:lnTo>
                <a:lnTo>
                  <a:pt x="306070" y="267957"/>
                </a:lnTo>
                <a:lnTo>
                  <a:pt x="292100" y="281625"/>
                </a:lnTo>
                <a:lnTo>
                  <a:pt x="278765" y="295928"/>
                </a:lnTo>
                <a:lnTo>
                  <a:pt x="265430" y="310232"/>
                </a:lnTo>
                <a:lnTo>
                  <a:pt x="252730" y="324854"/>
                </a:lnTo>
                <a:lnTo>
                  <a:pt x="240348" y="339793"/>
                </a:lnTo>
                <a:lnTo>
                  <a:pt x="227965" y="355368"/>
                </a:lnTo>
                <a:lnTo>
                  <a:pt x="216218" y="370943"/>
                </a:lnTo>
                <a:lnTo>
                  <a:pt x="204788" y="386519"/>
                </a:lnTo>
                <a:lnTo>
                  <a:pt x="193675" y="403047"/>
                </a:lnTo>
                <a:lnTo>
                  <a:pt x="183198" y="419258"/>
                </a:lnTo>
                <a:lnTo>
                  <a:pt x="172720" y="436423"/>
                </a:lnTo>
                <a:lnTo>
                  <a:pt x="162878" y="453269"/>
                </a:lnTo>
                <a:lnTo>
                  <a:pt x="153353" y="470434"/>
                </a:lnTo>
                <a:lnTo>
                  <a:pt x="144145" y="487916"/>
                </a:lnTo>
                <a:lnTo>
                  <a:pt x="135255" y="506034"/>
                </a:lnTo>
                <a:lnTo>
                  <a:pt x="127000" y="523516"/>
                </a:lnTo>
                <a:lnTo>
                  <a:pt x="119063" y="541952"/>
                </a:lnTo>
                <a:lnTo>
                  <a:pt x="112078" y="560388"/>
                </a:lnTo>
                <a:lnTo>
                  <a:pt x="0" y="520338"/>
                </a:lnTo>
                <a:lnTo>
                  <a:pt x="8573" y="498723"/>
                </a:lnTo>
                <a:lnTo>
                  <a:pt x="17780" y="477427"/>
                </a:lnTo>
                <a:lnTo>
                  <a:pt x="26988" y="456130"/>
                </a:lnTo>
                <a:lnTo>
                  <a:pt x="37148" y="435469"/>
                </a:lnTo>
                <a:lnTo>
                  <a:pt x="47625" y="415126"/>
                </a:lnTo>
                <a:lnTo>
                  <a:pt x="59055" y="394783"/>
                </a:lnTo>
                <a:lnTo>
                  <a:pt x="70803" y="375075"/>
                </a:lnTo>
                <a:lnTo>
                  <a:pt x="82868" y="355686"/>
                </a:lnTo>
                <a:lnTo>
                  <a:pt x="95250" y="336297"/>
                </a:lnTo>
                <a:lnTo>
                  <a:pt x="107950" y="317225"/>
                </a:lnTo>
                <a:lnTo>
                  <a:pt x="121603" y="298789"/>
                </a:lnTo>
                <a:lnTo>
                  <a:pt x="134938" y="280353"/>
                </a:lnTo>
                <a:lnTo>
                  <a:pt x="149225" y="262871"/>
                </a:lnTo>
                <a:lnTo>
                  <a:pt x="163830" y="245071"/>
                </a:lnTo>
                <a:lnTo>
                  <a:pt x="179070" y="228224"/>
                </a:lnTo>
                <a:lnTo>
                  <a:pt x="194945" y="211059"/>
                </a:lnTo>
                <a:lnTo>
                  <a:pt x="210503" y="195166"/>
                </a:lnTo>
                <a:lnTo>
                  <a:pt x="226695" y="178956"/>
                </a:lnTo>
                <a:lnTo>
                  <a:pt x="243205" y="163380"/>
                </a:lnTo>
                <a:lnTo>
                  <a:pt x="260668" y="148123"/>
                </a:lnTo>
                <a:lnTo>
                  <a:pt x="277813" y="133184"/>
                </a:lnTo>
                <a:lnTo>
                  <a:pt x="295593" y="118880"/>
                </a:lnTo>
                <a:lnTo>
                  <a:pt x="313690" y="105212"/>
                </a:lnTo>
                <a:lnTo>
                  <a:pt x="332105" y="91544"/>
                </a:lnTo>
                <a:lnTo>
                  <a:pt x="350838" y="78194"/>
                </a:lnTo>
                <a:lnTo>
                  <a:pt x="369888" y="65797"/>
                </a:lnTo>
                <a:lnTo>
                  <a:pt x="389573" y="53401"/>
                </a:lnTo>
                <a:lnTo>
                  <a:pt x="409576" y="41958"/>
                </a:lnTo>
                <a:lnTo>
                  <a:pt x="429261" y="30833"/>
                </a:lnTo>
                <a:lnTo>
                  <a:pt x="449581" y="20025"/>
                </a:lnTo>
                <a:lnTo>
                  <a:pt x="470536" y="9854"/>
                </a:lnTo>
                <a:lnTo>
                  <a:pt x="4914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3401582" y="3992600"/>
            <a:ext cx="1227639" cy="1227639"/>
            <a:chOff x="5863289" y="4794170"/>
            <a:chExt cx="1227639" cy="1227639"/>
          </a:xfrm>
        </p:grpSpPr>
        <p:sp>
          <p:nvSpPr>
            <p:cNvPr id="24" name="椭圆 23"/>
            <p:cNvSpPr/>
            <p:nvPr/>
          </p:nvSpPr>
          <p:spPr>
            <a:xfrm>
              <a:off x="5863289" y="4794170"/>
              <a:ext cx="1227639" cy="12276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139700" dist="114300" dir="8400000" sx="99000" sy="99000" algn="tr" rotWithShape="0">
                <a:schemeClr val="tx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 rot="3180000">
              <a:off x="6347341" y="5332864"/>
              <a:ext cx="31573" cy="293125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6464539" y="4990540"/>
              <a:ext cx="25138" cy="417450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21" grpId="0" animBg="1"/>
      <p:bldP spid="2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-1" y="1277256"/>
            <a:ext cx="12192001" cy="5873839"/>
            <a:chOff x="0" y="-1"/>
            <a:chExt cx="12192001" cy="5873839"/>
          </a:xfrm>
        </p:grpSpPr>
        <p:sp>
          <p:nvSpPr>
            <p:cNvPr id="2" name="矩形 1"/>
            <p:cNvSpPr/>
            <p:nvPr/>
          </p:nvSpPr>
          <p:spPr>
            <a:xfrm>
              <a:off x="1" y="-1"/>
              <a:ext cx="12192000" cy="5602015"/>
            </a:xfrm>
            <a:prstGeom prst="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63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127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190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254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317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381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4445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5080000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5714504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6349504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6984504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7616576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8251576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>
              <a:off x="8886576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9521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10156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10791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11426577" y="5238838"/>
              <a:ext cx="635000" cy="635000"/>
            </a:xfrm>
            <a:prstGeom prst="ellipse">
              <a:avLst/>
            </a:pr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12061578" y="5300950"/>
              <a:ext cx="130423" cy="510776"/>
            </a:xfrm>
            <a:custGeom>
              <a:avLst/>
              <a:gdLst>
                <a:gd name="connsiteX0" fmla="*/ 130423 w 130423"/>
                <a:gd name="connsiteY0" fmla="*/ 0 h 510776"/>
                <a:gd name="connsiteX1" fmla="*/ 130423 w 130423"/>
                <a:gd name="connsiteY1" fmla="*/ 510776 h 510776"/>
                <a:gd name="connsiteX2" fmla="*/ 92994 w 130423"/>
                <a:gd name="connsiteY2" fmla="*/ 479895 h 510776"/>
                <a:gd name="connsiteX3" fmla="*/ 0 w 130423"/>
                <a:gd name="connsiteY3" fmla="*/ 255388 h 510776"/>
                <a:gd name="connsiteX4" fmla="*/ 92994 w 130423"/>
                <a:gd name="connsiteY4" fmla="*/ 30882 h 51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423" h="510776">
                  <a:moveTo>
                    <a:pt x="130423" y="0"/>
                  </a:moveTo>
                  <a:lnTo>
                    <a:pt x="130423" y="510776"/>
                  </a:lnTo>
                  <a:lnTo>
                    <a:pt x="92994" y="479895"/>
                  </a:lnTo>
                  <a:cubicBezTo>
                    <a:pt x="35538" y="422438"/>
                    <a:pt x="0" y="343063"/>
                    <a:pt x="0" y="255388"/>
                  </a:cubicBezTo>
                  <a:cubicBezTo>
                    <a:pt x="0" y="167713"/>
                    <a:pt x="35538" y="88338"/>
                    <a:pt x="92994" y="30882"/>
                  </a:cubicBez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矩形 43"/>
          <p:cNvSpPr/>
          <p:nvPr/>
        </p:nvSpPr>
        <p:spPr>
          <a:xfrm>
            <a:off x="0" y="0"/>
            <a:ext cx="12192000" cy="1418654"/>
          </a:xfrm>
          <a:prstGeom prst="rect">
            <a:avLst/>
          </a:prstGeom>
          <a:solidFill>
            <a:srgbClr val="346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4052003" y="3712377"/>
            <a:ext cx="813241" cy="813241"/>
            <a:chOff x="4360074" y="1772731"/>
            <a:chExt cx="1055119" cy="1055119"/>
          </a:xfrm>
        </p:grpSpPr>
        <p:sp>
          <p:nvSpPr>
            <p:cNvPr id="5" name="椭圆 4"/>
            <p:cNvSpPr/>
            <p:nvPr/>
          </p:nvSpPr>
          <p:spPr>
            <a:xfrm>
              <a:off x="4360074" y="1772731"/>
              <a:ext cx="1055119" cy="105511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4468269" y="1880926"/>
              <a:ext cx="838729" cy="838729"/>
            </a:xfrm>
            <a:prstGeom prst="ellipse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KSO_Shape"/>
            <p:cNvSpPr/>
            <p:nvPr/>
          </p:nvSpPr>
          <p:spPr>
            <a:xfrm>
              <a:off x="4706213" y="2012226"/>
              <a:ext cx="362840" cy="57140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09243" y="3712377"/>
            <a:ext cx="813241" cy="813241"/>
            <a:chOff x="5226535" y="2950887"/>
            <a:chExt cx="813241" cy="813241"/>
          </a:xfrm>
        </p:grpSpPr>
        <p:grpSp>
          <p:nvGrpSpPr>
            <p:cNvPr id="9" name="组合 8"/>
            <p:cNvGrpSpPr/>
            <p:nvPr/>
          </p:nvGrpSpPr>
          <p:grpSpPr>
            <a:xfrm>
              <a:off x="5226535" y="2950887"/>
              <a:ext cx="813241" cy="813241"/>
              <a:chOff x="4360074" y="1772731"/>
              <a:chExt cx="1055119" cy="1055119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3461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KSO_Shape"/>
            <p:cNvSpPr/>
            <p:nvPr/>
          </p:nvSpPr>
          <p:spPr>
            <a:xfrm>
              <a:off x="5572063" y="3128412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223692" y="3699709"/>
            <a:ext cx="813241" cy="813241"/>
            <a:chOff x="5782641" y="1372255"/>
            <a:chExt cx="813241" cy="813241"/>
          </a:xfrm>
        </p:grpSpPr>
        <p:grpSp>
          <p:nvGrpSpPr>
            <p:cNvPr id="14" name="组合 13"/>
            <p:cNvGrpSpPr/>
            <p:nvPr/>
          </p:nvGrpSpPr>
          <p:grpSpPr>
            <a:xfrm>
              <a:off x="5782641" y="1372255"/>
              <a:ext cx="813241" cy="813241"/>
              <a:chOff x="4360074" y="1772731"/>
              <a:chExt cx="1055119" cy="1055119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椭圆 16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FEC9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5" name="KSO_Shape"/>
            <p:cNvSpPr/>
            <p:nvPr/>
          </p:nvSpPr>
          <p:spPr>
            <a:xfrm>
              <a:off x="6117149" y="1543728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166483" y="3712377"/>
            <a:ext cx="813241" cy="813241"/>
            <a:chOff x="7257479" y="914261"/>
            <a:chExt cx="813241" cy="813241"/>
          </a:xfrm>
        </p:grpSpPr>
        <p:grpSp>
          <p:nvGrpSpPr>
            <p:cNvPr id="19" name="组合 18"/>
            <p:cNvGrpSpPr/>
            <p:nvPr/>
          </p:nvGrpSpPr>
          <p:grpSpPr>
            <a:xfrm>
              <a:off x="7257479" y="914261"/>
              <a:ext cx="813241" cy="813241"/>
              <a:chOff x="4360074" y="1772731"/>
              <a:chExt cx="1055119" cy="1055119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1BA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0" name="KSO_Shape"/>
            <p:cNvSpPr/>
            <p:nvPr/>
          </p:nvSpPr>
          <p:spPr bwMode="auto">
            <a:xfrm>
              <a:off x="7439300" y="1091884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-1562759" y="-1127762"/>
            <a:ext cx="813241" cy="813241"/>
            <a:chOff x="4360074" y="1772731"/>
            <a:chExt cx="1055119" cy="1055119"/>
          </a:xfrm>
        </p:grpSpPr>
        <p:sp>
          <p:nvSpPr>
            <p:cNvPr id="54" name="椭圆 53"/>
            <p:cNvSpPr/>
            <p:nvPr/>
          </p:nvSpPr>
          <p:spPr>
            <a:xfrm>
              <a:off x="4360074" y="1772731"/>
              <a:ext cx="1055119" cy="105511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4468269" y="1880926"/>
              <a:ext cx="838729" cy="838729"/>
            </a:xfrm>
            <a:prstGeom prst="ellipse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KSO_Shape"/>
            <p:cNvSpPr/>
            <p:nvPr/>
          </p:nvSpPr>
          <p:spPr>
            <a:xfrm>
              <a:off x="4706213" y="2012226"/>
              <a:ext cx="362840" cy="57140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-749518" y="-671025"/>
            <a:ext cx="813241" cy="813241"/>
            <a:chOff x="5226535" y="2950887"/>
            <a:chExt cx="813241" cy="813241"/>
          </a:xfrm>
        </p:grpSpPr>
        <p:grpSp>
          <p:nvGrpSpPr>
            <p:cNvPr id="58" name="组合 57"/>
            <p:cNvGrpSpPr/>
            <p:nvPr/>
          </p:nvGrpSpPr>
          <p:grpSpPr>
            <a:xfrm>
              <a:off x="5226535" y="2950887"/>
              <a:ext cx="813241" cy="813241"/>
              <a:chOff x="4360074" y="1772731"/>
              <a:chExt cx="1055119" cy="1055119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3461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9" name="KSO_Shape"/>
            <p:cNvSpPr/>
            <p:nvPr/>
          </p:nvSpPr>
          <p:spPr>
            <a:xfrm>
              <a:off x="5572063" y="3128412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3023421" y="-1237605"/>
            <a:ext cx="813241" cy="813241"/>
            <a:chOff x="5782641" y="1372255"/>
            <a:chExt cx="813241" cy="813241"/>
          </a:xfrm>
        </p:grpSpPr>
        <p:grpSp>
          <p:nvGrpSpPr>
            <p:cNvPr id="63" name="组合 62"/>
            <p:cNvGrpSpPr/>
            <p:nvPr/>
          </p:nvGrpSpPr>
          <p:grpSpPr>
            <a:xfrm>
              <a:off x="5782641" y="1372255"/>
              <a:ext cx="813241" cy="813241"/>
              <a:chOff x="4360074" y="1772731"/>
              <a:chExt cx="1055119" cy="1055119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椭圆 65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FEC9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KSO_Shape"/>
            <p:cNvSpPr/>
            <p:nvPr/>
          </p:nvSpPr>
          <p:spPr>
            <a:xfrm>
              <a:off x="6117149" y="1543728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2126788" y="-721141"/>
            <a:ext cx="813241" cy="813241"/>
            <a:chOff x="7257479" y="914261"/>
            <a:chExt cx="813241" cy="813241"/>
          </a:xfrm>
        </p:grpSpPr>
        <p:grpSp>
          <p:nvGrpSpPr>
            <p:cNvPr id="68" name="组合 67"/>
            <p:cNvGrpSpPr/>
            <p:nvPr/>
          </p:nvGrpSpPr>
          <p:grpSpPr>
            <a:xfrm>
              <a:off x="7257479" y="914261"/>
              <a:ext cx="813241" cy="813241"/>
              <a:chOff x="4360074" y="1772731"/>
              <a:chExt cx="1055119" cy="1055119"/>
            </a:xfrm>
          </p:grpSpPr>
          <p:sp>
            <p:nvSpPr>
              <p:cNvPr id="70" name="椭圆 69"/>
              <p:cNvSpPr/>
              <p:nvPr/>
            </p:nvSpPr>
            <p:spPr>
              <a:xfrm>
                <a:off x="4360074" y="1772731"/>
                <a:ext cx="1055119" cy="1055119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 w="25400"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outerShdw blurRad="76200" dist="101600" dir="8400000" sx="99000" sy="99000" algn="tr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4468269" y="1880926"/>
                <a:ext cx="838729" cy="838729"/>
              </a:xfrm>
              <a:prstGeom prst="ellipse">
                <a:avLst/>
              </a:prstGeom>
              <a:solidFill>
                <a:srgbClr val="1BA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9" name="KSO_Shape"/>
            <p:cNvSpPr/>
            <p:nvPr/>
          </p:nvSpPr>
          <p:spPr bwMode="auto">
            <a:xfrm>
              <a:off x="7439300" y="1091884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4005647" y="2455206"/>
            <a:ext cx="4052713" cy="1015663"/>
          </a:xfrm>
          <a:prstGeom prst="rect">
            <a:avLst/>
          </a:prstGeom>
          <a:noFill/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THANK YOU</a:t>
            </a:r>
            <a:endParaRPr lang="zh-CN" altLang="en-US" sz="6000" b="1" dirty="0">
              <a:solidFill>
                <a:schemeClr val="bg1"/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5300788" y="1690478"/>
            <a:ext cx="1620957" cy="523220"/>
          </a:xfrm>
          <a:prstGeom prst="rect">
            <a:avLst/>
          </a:prstGeom>
          <a:noFill/>
          <a:effectLst>
            <a:outerShdw blurRad="50800" dist="1016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谢谢聆听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3.33333E-6 L 0 -0.18078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0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" presetID="42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3.33333E-6 L -1.12031 1.13356 " pathEditMode="relative" rAng="0" ptsTypes="AA">
                                          <p:cBhvr>
                                            <p:cTn id="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016" y="566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42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2.5E-6 4.81481E-6 L -1.13398 1.15486 " pathEditMode="relative" rAng="0" ptsTypes="AA">
                                          <p:cBhvr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706" y="577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accel="50000" decel="5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1.66667E-6 2.59259E-6 L 1.19036 1.21412 " pathEditMode="relative" rAng="0" ptsTypes="AA">
                                          <p:cBhvr>
                                            <p:cTn id="1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9518" y="606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5E-6 -4.07407E-6 L 1.05925 1.08125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956" y="540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/>
          <p:bldP spid="7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-3.33333E-6 L 0 -0.18078 " pathEditMode="relative" rAng="0" ptsTypes="AA">
                                          <p:cBhvr>
                                            <p:cTn id="6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905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" presetID="42" presetClass="path" presetSubtype="0" accel="50000" decel="5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9167E-6 3.33333E-6 L -1.12031 1.13356 " pathEditMode="relative" rAng="0" ptsTypes="AA">
                                          <p:cBhvr>
                                            <p:cTn id="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016" y="566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" presetID="42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2.5E-6 4.81481E-6 L -1.13398 1.15486 " pathEditMode="relative" rAng="0" ptsTypes="AA">
                                          <p:cBhvr>
                                            <p:cTn id="1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56706" y="5773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2" presetID="42" presetClass="path" presetSubtype="0" accel="50000" decel="50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Motion origin="layout" path="M 1.66667E-6 2.59259E-6 L 1.19036 1.21412 " pathEditMode="relative" rAng="0" ptsTypes="AA">
                                          <p:cBhvr>
                                            <p:cTn id="13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9518" y="60694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4" presetID="42" presetClass="path" presetSubtype="0" accel="50000" decel="50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Motion origin="layout" path="M -5E-6 -4.07407E-6 L 1.05925 1.08125 " pathEditMode="relative" rAng="0" ptsTypes="AA">
                                          <p:cBhvr>
                                            <p:cTn id="15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52956" y="5405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14" presetClass="entr" presetSubtype="1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1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2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2" grpId="0"/>
          <p:bldP spid="7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727508" y="2298499"/>
            <a:ext cx="1110942" cy="759771"/>
            <a:chOff x="1727508" y="2298499"/>
            <a:chExt cx="1110942" cy="759771"/>
          </a:xfrm>
        </p:grpSpPr>
        <p:cxnSp>
          <p:nvCxnSpPr>
            <p:cNvPr id="18" name="直接连接符 17"/>
            <p:cNvCxnSpPr>
              <a:endCxn id="9" idx="7"/>
            </p:cNvCxnSpPr>
            <p:nvPr/>
          </p:nvCxnSpPr>
          <p:spPr>
            <a:xfrm flipH="1" flipV="1">
              <a:off x="2460857" y="2298499"/>
              <a:ext cx="377593" cy="759771"/>
            </a:xfrm>
            <a:prstGeom prst="line">
              <a:avLst/>
            </a:prstGeom>
            <a:ln w="25400">
              <a:solidFill>
                <a:srgbClr val="FEC9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9" idx="1"/>
            </p:cNvCxnSpPr>
            <p:nvPr/>
          </p:nvCxnSpPr>
          <p:spPr>
            <a:xfrm flipH="1">
              <a:off x="1727508" y="2298499"/>
              <a:ext cx="377593" cy="759771"/>
            </a:xfrm>
            <a:prstGeom prst="line">
              <a:avLst/>
            </a:prstGeom>
            <a:ln w="25400">
              <a:solidFill>
                <a:srgbClr val="FEC94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" name="椭圆形标注 1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577242" y="471974"/>
              <a:ext cx="693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34618A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2031422" y="2224820"/>
            <a:ext cx="503114" cy="50311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47453" y="3058270"/>
            <a:ext cx="2471053" cy="1429790"/>
            <a:chOff x="1047453" y="3058270"/>
            <a:chExt cx="2471053" cy="1429790"/>
          </a:xfrm>
        </p:grpSpPr>
        <p:sp>
          <p:nvSpPr>
            <p:cNvPr id="10" name="矩形 9"/>
            <p:cNvSpPr/>
            <p:nvPr/>
          </p:nvSpPr>
          <p:spPr>
            <a:xfrm>
              <a:off x="1047453" y="3058270"/>
              <a:ext cx="2471053" cy="142979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905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</a:ln>
            <a:effectLst>
              <a:outerShdw blurRad="203200" dist="2413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215808" y="3203511"/>
              <a:ext cx="2134343" cy="1139308"/>
            </a:xfrm>
            <a:prstGeom prst="rect">
              <a:avLst/>
            </a:prstGeom>
            <a:solidFill>
              <a:srgbClr val="00AA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 smtClean="0">
                  <a:latin typeface="Broadway" panose="04040905080B02020502" pitchFamily="82" charset="0"/>
                </a:rPr>
                <a:t>ABOUT</a:t>
              </a:r>
              <a:endParaRPr lang="zh-CN" altLang="en-US" sz="3600" dirty="0">
                <a:latin typeface="Broadway" panose="04040905080B02020502" pitchFamily="82" charset="0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4055282" y="1804483"/>
            <a:ext cx="6968095" cy="415816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8100000" scaled="1"/>
            <a:tileRect/>
          </a:gradFill>
          <a:ln w="1905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</a:ln>
          <a:effectLst>
            <a:outerShdw blurRad="152400" dist="889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581054" y="2066989"/>
            <a:ext cx="6442324" cy="463020"/>
          </a:xfrm>
          <a:prstGeom prst="rect">
            <a:avLst/>
          </a:prstGeom>
          <a:solidFill>
            <a:srgbClr val="3461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这里输入简短标题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14379" y="2792515"/>
            <a:ext cx="618669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Wayne)等三人于1976年4月1日创立，并命名为美国苹果电脑公司（Apple Computer Inc. ）， 2007年1月9日更名为苹果公司，总部位于加利福尼亚州的库比蒂诺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1980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日公开招股上市，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年创下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6235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亿美元的市值记录，截至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月，苹果公司已经连续三年成为全球市值最大公司。苹果公司在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年世界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强排行榜中排名第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名。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日，在宏盟集团的“全球最佳品牌”报告中，苹果公司超过可口可乐成为世界最有价值品牌。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年，苹果品牌超越谷歌（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Google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），成为世界最具价值品牌。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1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2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3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4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5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 animBg="1"/>
          <p:bldP spid="13" grpId="0" animBg="1"/>
          <p:bldP spid="14" grpId="0" animBg="1"/>
          <p:bldP spid="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32" presetClass="emp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120000">
                                          <p:cBhvr>
                                            <p:cTn id="31" dur="1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2" dur="200" fill="hold">
                                              <p:stCondLst>
                                                <p:cond delay="2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240000">
                                          <p:cBhvr>
                                            <p:cTn id="33" dur="200" fill="hold">
                                              <p:stCondLst>
                                                <p:cond delay="4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240000">
                                          <p:cBhvr>
                                            <p:cTn id="34" dur="200" fill="hold">
                                              <p:stCondLst>
                                                <p:cond delay="6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20000">
                                          <p:cBhvr>
                                            <p:cTn id="35" dur="200" fill="hold">
                                              <p:stCondLst>
                                                <p:cond delay="8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 animBg="1"/>
          <p:bldP spid="13" grpId="0" animBg="1"/>
          <p:bldP spid="14" grpId="0" animBg="1"/>
          <p:bldP spid="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 rot="5400000">
            <a:off x="2855321" y="3051380"/>
            <a:ext cx="192579" cy="1057275"/>
          </a:xfrm>
          <a:prstGeom prst="roundRect">
            <a:avLst/>
          </a:prstGeom>
          <a:gradFill flip="none" rotWithShape="1">
            <a:gsLst>
              <a:gs pos="0">
                <a:srgbClr val="71D3FF"/>
              </a:gs>
              <a:gs pos="74000">
                <a:srgbClr val="00AAF3"/>
              </a:gs>
              <a:gs pos="83000">
                <a:srgbClr val="00AAF3"/>
              </a:gs>
              <a:gs pos="100000">
                <a:srgbClr val="00AAF3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 rot="10800000">
            <a:off x="3287669" y="3503330"/>
            <a:ext cx="192579" cy="1057275"/>
          </a:xfrm>
          <a:prstGeom prst="roundRect">
            <a:avLst/>
          </a:prstGeom>
          <a:gradFill flip="none" rotWithShape="1">
            <a:gsLst>
              <a:gs pos="0">
                <a:srgbClr val="8FEDE6"/>
              </a:gs>
              <a:gs pos="74000">
                <a:srgbClr val="1BA79E"/>
              </a:gs>
              <a:gs pos="83000">
                <a:srgbClr val="1BA79E"/>
              </a:gs>
              <a:gs pos="100000">
                <a:srgbClr val="1BA79E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3287670" y="2542345"/>
            <a:ext cx="192579" cy="1057275"/>
          </a:xfrm>
          <a:prstGeom prst="roundRect">
            <a:avLst/>
          </a:prstGeom>
          <a:gradFill flip="none" rotWithShape="1">
            <a:gsLst>
              <a:gs pos="0">
                <a:srgbClr val="FFE8AF"/>
              </a:gs>
              <a:gs pos="74000">
                <a:srgbClr val="FEC947"/>
              </a:gs>
              <a:gs pos="83000">
                <a:srgbClr val="FEC947"/>
              </a:gs>
              <a:gs pos="100000">
                <a:srgbClr val="FEC947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圆角矩形 21"/>
          <p:cNvSpPr/>
          <p:nvPr/>
        </p:nvSpPr>
        <p:spPr>
          <a:xfrm rot="5400000">
            <a:off x="3720018" y="3070982"/>
            <a:ext cx="192579" cy="1057275"/>
          </a:xfrm>
          <a:prstGeom prst="roundRect">
            <a:avLst/>
          </a:prstGeom>
          <a:gradFill flip="none" rotWithShape="1">
            <a:gsLst>
              <a:gs pos="0">
                <a:srgbClr val="8CB2D4"/>
              </a:gs>
              <a:gs pos="74000">
                <a:srgbClr val="34618A"/>
              </a:gs>
              <a:gs pos="83000">
                <a:srgbClr val="34618A"/>
              </a:gs>
              <a:gs pos="100000">
                <a:srgbClr val="34618A"/>
              </a:gs>
            </a:gsLst>
            <a:lin ang="10800000" scaled="1"/>
            <a:tileRect/>
          </a:gradFill>
          <a:ln w="3175">
            <a:noFill/>
          </a:ln>
          <a:effectLst>
            <a:innerShdw blurRad="63500" dist="50800" dir="108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660647" y="2724127"/>
            <a:ext cx="1735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rgbClr val="FEC9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200" b="1" dirty="0" smtClean="0">
              <a:solidFill>
                <a:srgbClr val="FEC9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629344" y="3862487"/>
            <a:ext cx="1797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b="1" dirty="0" smtClean="0">
                <a:solidFill>
                  <a:srgbClr val="4F89B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200" b="1" dirty="0" smtClean="0">
              <a:solidFill>
                <a:srgbClr val="4F89B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1176474" y="3862487"/>
            <a:ext cx="1797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b="1" dirty="0" smtClean="0">
                <a:solidFill>
                  <a:srgbClr val="1BA79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200" b="1" dirty="0" smtClean="0">
              <a:solidFill>
                <a:srgbClr val="1BA79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176474" y="2724127"/>
            <a:ext cx="17978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b="1" dirty="0" smtClean="0">
                <a:solidFill>
                  <a:srgbClr val="00AAF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sz="1200" b="1" dirty="0" smtClean="0">
              <a:solidFill>
                <a:srgbClr val="00AAF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896594" y="3154571"/>
            <a:ext cx="974725" cy="890098"/>
            <a:chOff x="2896594" y="3154571"/>
            <a:chExt cx="974725" cy="890098"/>
          </a:xfrm>
        </p:grpSpPr>
        <p:sp>
          <p:nvSpPr>
            <p:cNvPr id="17" name="椭圆 16"/>
            <p:cNvSpPr/>
            <p:nvPr/>
          </p:nvSpPr>
          <p:spPr>
            <a:xfrm>
              <a:off x="2939327" y="3154571"/>
              <a:ext cx="890098" cy="890098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2896594" y="3402488"/>
              <a:ext cx="97472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简短标题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1000" dirty="0" smtClean="0">
                  <a:solidFill>
                    <a:schemeClr val="bg1">
                      <a:lumMod val="50000"/>
                    </a:schemeClr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TITLE HERE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6020557" y="2313685"/>
            <a:ext cx="2040943" cy="40011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ADD YOUR TITLE</a:t>
            </a:r>
            <a:endParaRPr lang="zh-CN" altLang="en-US" sz="20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020557" y="2818133"/>
            <a:ext cx="48996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Wayne)等三人于1976年4月1日创立，并命名为美国苹果电脑公司（Apple Computer Inc. ）， 2007年1月9日更名为苹果公司，总部位于加利福尼亚州的库比蒂诺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4" name="椭圆形标注 33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577242" y="471974"/>
              <a:ext cx="693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34618A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文本框 38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150560" y="3400566"/>
            <a:ext cx="466794" cy="389339"/>
            <a:chOff x="3170238" y="2294884"/>
            <a:chExt cx="466794" cy="389339"/>
          </a:xfrm>
        </p:grpSpPr>
        <p:sp>
          <p:nvSpPr>
            <p:cNvPr id="16" name="椭圆 15"/>
            <p:cNvSpPr/>
            <p:nvPr/>
          </p:nvSpPr>
          <p:spPr>
            <a:xfrm>
              <a:off x="3189288" y="2294884"/>
              <a:ext cx="389339" cy="3893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3170238" y="2300659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FEC947"/>
                  </a:solidFill>
                  <a:latin typeface="Britannic Bold" panose="020B0903060703020204" pitchFamily="34" charset="0"/>
                </a:rPr>
                <a:t>01</a:t>
              </a:r>
              <a:endParaRPr lang="zh-CN" altLang="en-US" dirty="0">
                <a:solidFill>
                  <a:srgbClr val="FEC947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112673" y="3400566"/>
            <a:ext cx="466794" cy="389339"/>
            <a:chOff x="4143151" y="3385348"/>
            <a:chExt cx="466794" cy="389339"/>
          </a:xfrm>
        </p:grpSpPr>
        <p:sp>
          <p:nvSpPr>
            <p:cNvPr id="18" name="椭圆 17"/>
            <p:cNvSpPr/>
            <p:nvPr/>
          </p:nvSpPr>
          <p:spPr>
            <a:xfrm>
              <a:off x="4181879" y="3385348"/>
              <a:ext cx="389339" cy="3893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4143151" y="3395350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34618A"/>
                  </a:solidFill>
                  <a:latin typeface="Britannic Bold" panose="020B0903060703020204" pitchFamily="34" charset="0"/>
                </a:rPr>
                <a:t>02</a:t>
              </a:r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126116" y="3408059"/>
            <a:ext cx="466795" cy="389339"/>
            <a:chOff x="2189945" y="3385347"/>
            <a:chExt cx="466795" cy="389339"/>
          </a:xfrm>
        </p:grpSpPr>
        <p:sp>
          <p:nvSpPr>
            <p:cNvPr id="26" name="椭圆 25"/>
            <p:cNvSpPr/>
            <p:nvPr/>
          </p:nvSpPr>
          <p:spPr>
            <a:xfrm>
              <a:off x="2228302" y="3385347"/>
              <a:ext cx="389339" cy="3893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2189945" y="3385347"/>
              <a:ext cx="4667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00AAF3"/>
                  </a:solidFill>
                  <a:latin typeface="Britannic Bold" panose="020B0903060703020204" pitchFamily="34" charset="0"/>
                </a:rPr>
                <a:t>04</a:t>
              </a:r>
              <a:endParaRPr lang="zh-CN" altLang="en-US" dirty="0">
                <a:solidFill>
                  <a:srgbClr val="00AAF3"/>
                </a:solidFill>
                <a:latin typeface="Britannic Bold" panose="020B0903060703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107173" y="3402377"/>
            <a:ext cx="466795" cy="389339"/>
            <a:chOff x="3150560" y="4385537"/>
            <a:chExt cx="466795" cy="389339"/>
          </a:xfrm>
        </p:grpSpPr>
        <p:sp>
          <p:nvSpPr>
            <p:cNvPr id="25" name="椭圆 24"/>
            <p:cNvSpPr/>
            <p:nvPr/>
          </p:nvSpPr>
          <p:spPr>
            <a:xfrm>
              <a:off x="3189288" y="4385537"/>
              <a:ext cx="389339" cy="389339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 w="25400"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</a:ln>
            <a:effectLst>
              <a:outerShdw blurRad="76200" dist="101600" dir="8400000" sx="99000" sy="99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 dirty="0">
                <a:solidFill>
                  <a:schemeClr val="bg1">
                    <a:lumMod val="50000"/>
                  </a:schemeClr>
                </a:solidFill>
                <a:latin typeface="Britannic Bold" panose="020B0903060703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150560" y="4392944"/>
              <a:ext cx="4667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rgbClr val="1BA79E"/>
                  </a:solidFill>
                  <a:latin typeface="Britannic Bold" panose="020B0903060703020204" pitchFamily="34" charset="0"/>
                </a:rPr>
                <a:t>03</a:t>
              </a:r>
              <a:endParaRPr lang="zh-CN" altLang="en-US" dirty="0">
                <a:solidFill>
                  <a:srgbClr val="1BA79E"/>
                </a:solidFill>
                <a:latin typeface="Britannic Bold" panose="020B0903060703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16667E-6 -4.07407E-6 L 0.00039 -0.15347 " pathEditMode="relative" rAng="0" ptsTypes="AA">
                                          <p:cBhvr>
                                            <p:cTn id="4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-768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4.07407E-6 L 0.0819 0.0007 " pathEditMode="relative" rAng="0" ptsTypes="AA">
                                          <p:cBhvr>
                                            <p:cTn id="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89" y="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4.44444E-6 L 1.66667E-6 0.14074 " pathEditMode="relative" rAng="0" ptsTypes="AA">
                                          <p:cBhvr>
                                            <p:cTn id="5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7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-1.48148E-6 L -0.07721 -0.00046 " pathEditMode="relative" rAng="0" ptsTypes="AA">
                                          <p:cBhvr>
                                            <p:cTn id="5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867" y="-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1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22" grpId="0" animBg="1"/>
          <p:bldP spid="3" grpId="0"/>
          <p:bldP spid="28" grpId="0"/>
          <p:bldP spid="29" grpId="0"/>
          <p:bldP spid="30" grpId="0"/>
          <p:bldP spid="4" grpId="0"/>
          <p:bldP spid="32" grpId="0"/>
          <p:bldP spid="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1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16667E-6 -4.07407E-6 L 0.00039 -0.15347 " pathEditMode="relative" rAng="0" ptsTypes="AA">
                                          <p:cBhvr>
                                            <p:cTn id="4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" y="-7685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4.07407E-6 L 0.0819 0.0007 " pathEditMode="relative" rAng="0" ptsTypes="AA">
                                          <p:cBhvr>
                                            <p:cTn id="4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89" y="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66667E-6 4.44444E-6 L 1.66667E-6 0.14074 " pathEditMode="relative" rAng="0" ptsTypes="AA">
                                          <p:cBhvr>
                                            <p:cTn id="5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70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42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-1.48148E-6 L -0.07721 -0.00046 " pathEditMode="relative" rAng="0" ptsTypes="AA">
                                          <p:cBhvr>
                                            <p:cTn id="5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867" y="-23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1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14" grpId="0" animBg="1"/>
          <p:bldP spid="15" grpId="0" animBg="1"/>
          <p:bldP spid="22" grpId="0" animBg="1"/>
          <p:bldP spid="3" grpId="0"/>
          <p:bldP spid="28" grpId="0"/>
          <p:bldP spid="29" grpId="0"/>
          <p:bldP spid="30" grpId="0"/>
          <p:bldP spid="4" grpId="0"/>
          <p:bldP spid="32" grpId="0"/>
          <p:bldP spid="39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0225750" y="2008076"/>
            <a:ext cx="923149" cy="917005"/>
            <a:chOff x="10225750" y="2008076"/>
            <a:chExt cx="923149" cy="917005"/>
          </a:xfrm>
        </p:grpSpPr>
        <p:grpSp>
          <p:nvGrpSpPr>
            <p:cNvPr id="16" name="组合 15"/>
            <p:cNvGrpSpPr/>
            <p:nvPr/>
          </p:nvGrpSpPr>
          <p:grpSpPr>
            <a:xfrm rot="2272743">
              <a:off x="10225750" y="2008076"/>
              <a:ext cx="923149" cy="917005"/>
              <a:chOff x="9539111" y="2133599"/>
              <a:chExt cx="923149" cy="917005"/>
            </a:xfrm>
          </p:grpSpPr>
          <p:sp>
            <p:nvSpPr>
              <p:cNvPr id="8" name="椭圆形标注 7"/>
              <p:cNvSpPr/>
              <p:nvPr/>
            </p:nvSpPr>
            <p:spPr>
              <a:xfrm>
                <a:off x="9539111" y="2133599"/>
                <a:ext cx="923149" cy="917005"/>
              </a:xfrm>
              <a:prstGeom prst="wedgeEllipseCallout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9658576" y="2249992"/>
                <a:ext cx="684217" cy="684217"/>
              </a:xfrm>
              <a:prstGeom prst="ellipse">
                <a:avLst/>
              </a:prstGeom>
              <a:solidFill>
                <a:srgbClr val="3461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10370909" y="2281911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prstClr val="white"/>
                  </a:solidFill>
                  <a:latin typeface="Britannic Bold" panose="020B0903060703020204" pitchFamily="34" charset="0"/>
                </a:rPr>
                <a:t>40%</a:t>
              </a:r>
              <a:endParaRPr lang="zh-CN" altLang="en-US" dirty="0">
                <a:solidFill>
                  <a:prstClr val="white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14" name="KSO_Shape"/>
          <p:cNvSpPr/>
          <p:nvPr/>
        </p:nvSpPr>
        <p:spPr bwMode="auto">
          <a:xfrm flipH="1">
            <a:off x="9778113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KSO_Shape"/>
          <p:cNvSpPr/>
          <p:nvPr/>
        </p:nvSpPr>
        <p:spPr bwMode="auto">
          <a:xfrm>
            <a:off x="9778113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KSO_Shape"/>
          <p:cNvSpPr/>
          <p:nvPr/>
        </p:nvSpPr>
        <p:spPr bwMode="auto">
          <a:xfrm flipH="1">
            <a:off x="9307779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KSO_Shape"/>
          <p:cNvSpPr/>
          <p:nvPr/>
        </p:nvSpPr>
        <p:spPr bwMode="auto">
          <a:xfrm flipH="1">
            <a:off x="8837447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9" name="KSO_Shape"/>
          <p:cNvSpPr/>
          <p:nvPr/>
        </p:nvSpPr>
        <p:spPr bwMode="auto">
          <a:xfrm flipH="1">
            <a:off x="8367115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0" name="KSO_Shape"/>
          <p:cNvSpPr/>
          <p:nvPr/>
        </p:nvSpPr>
        <p:spPr bwMode="auto">
          <a:xfrm flipH="1">
            <a:off x="7896783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KSO_Shape"/>
          <p:cNvSpPr/>
          <p:nvPr/>
        </p:nvSpPr>
        <p:spPr bwMode="auto">
          <a:xfrm flipH="1">
            <a:off x="7426451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" name="KSO_Shape"/>
          <p:cNvSpPr/>
          <p:nvPr/>
        </p:nvSpPr>
        <p:spPr bwMode="auto">
          <a:xfrm flipH="1">
            <a:off x="6956119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3" name="KSO_Shape"/>
          <p:cNvSpPr/>
          <p:nvPr/>
        </p:nvSpPr>
        <p:spPr bwMode="auto">
          <a:xfrm flipH="1">
            <a:off x="6485787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4" name="KSO_Shape"/>
          <p:cNvSpPr/>
          <p:nvPr/>
        </p:nvSpPr>
        <p:spPr bwMode="auto">
          <a:xfrm flipH="1">
            <a:off x="6015455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KSO_Shape"/>
          <p:cNvSpPr/>
          <p:nvPr/>
        </p:nvSpPr>
        <p:spPr bwMode="auto">
          <a:xfrm flipH="1">
            <a:off x="5545123" y="2399509"/>
            <a:ext cx="324461" cy="781834"/>
          </a:xfrm>
          <a:custGeom>
            <a:avLst/>
            <a:gdLst/>
            <a:ahLst/>
            <a:cxnLst/>
            <a:rect l="0" t="0" r="r" b="b"/>
            <a:pathLst>
              <a:path w="1366838" h="3292475">
                <a:moveTo>
                  <a:pt x="402179" y="752475"/>
                </a:moveTo>
                <a:lnTo>
                  <a:pt x="964659" y="752475"/>
                </a:lnTo>
                <a:lnTo>
                  <a:pt x="971008" y="752793"/>
                </a:lnTo>
                <a:lnTo>
                  <a:pt x="977673" y="753427"/>
                </a:lnTo>
                <a:lnTo>
                  <a:pt x="983387" y="754380"/>
                </a:lnTo>
                <a:lnTo>
                  <a:pt x="989736" y="755332"/>
                </a:lnTo>
                <a:lnTo>
                  <a:pt x="999893" y="756920"/>
                </a:lnTo>
                <a:lnTo>
                  <a:pt x="1010368" y="759142"/>
                </a:lnTo>
                <a:lnTo>
                  <a:pt x="1021796" y="761681"/>
                </a:lnTo>
                <a:lnTo>
                  <a:pt x="1033541" y="765174"/>
                </a:lnTo>
                <a:lnTo>
                  <a:pt x="1045920" y="769300"/>
                </a:lnTo>
                <a:lnTo>
                  <a:pt x="1058617" y="774697"/>
                </a:lnTo>
                <a:lnTo>
                  <a:pt x="1071632" y="780729"/>
                </a:lnTo>
                <a:lnTo>
                  <a:pt x="1078298" y="784221"/>
                </a:lnTo>
                <a:lnTo>
                  <a:pt x="1084646" y="788031"/>
                </a:lnTo>
                <a:lnTo>
                  <a:pt x="1093851" y="793110"/>
                </a:lnTo>
                <a:lnTo>
                  <a:pt x="1102739" y="799142"/>
                </a:lnTo>
                <a:lnTo>
                  <a:pt x="1111627" y="805491"/>
                </a:lnTo>
                <a:lnTo>
                  <a:pt x="1121150" y="812158"/>
                </a:lnTo>
                <a:lnTo>
                  <a:pt x="1130038" y="819459"/>
                </a:lnTo>
                <a:lnTo>
                  <a:pt x="1138926" y="827396"/>
                </a:lnTo>
                <a:lnTo>
                  <a:pt x="1147814" y="835650"/>
                </a:lnTo>
                <a:lnTo>
                  <a:pt x="1156702" y="844539"/>
                </a:lnTo>
                <a:lnTo>
                  <a:pt x="1165590" y="853745"/>
                </a:lnTo>
                <a:lnTo>
                  <a:pt x="1174160" y="863586"/>
                </a:lnTo>
                <a:lnTo>
                  <a:pt x="1182731" y="874062"/>
                </a:lnTo>
                <a:lnTo>
                  <a:pt x="1190984" y="884856"/>
                </a:lnTo>
                <a:lnTo>
                  <a:pt x="1199554" y="896285"/>
                </a:lnTo>
                <a:lnTo>
                  <a:pt x="1207808" y="908348"/>
                </a:lnTo>
                <a:lnTo>
                  <a:pt x="1215743" y="920729"/>
                </a:lnTo>
                <a:lnTo>
                  <a:pt x="1223361" y="933745"/>
                </a:lnTo>
                <a:lnTo>
                  <a:pt x="1230980" y="947713"/>
                </a:lnTo>
                <a:lnTo>
                  <a:pt x="1238598" y="961999"/>
                </a:lnTo>
                <a:lnTo>
                  <a:pt x="1245899" y="976920"/>
                </a:lnTo>
                <a:lnTo>
                  <a:pt x="1253200" y="992158"/>
                </a:lnTo>
                <a:lnTo>
                  <a:pt x="1260183" y="1008666"/>
                </a:lnTo>
                <a:lnTo>
                  <a:pt x="1267166" y="1025173"/>
                </a:lnTo>
                <a:lnTo>
                  <a:pt x="1274150" y="1042316"/>
                </a:lnTo>
                <a:lnTo>
                  <a:pt x="1280498" y="1060729"/>
                </a:lnTo>
                <a:lnTo>
                  <a:pt x="1286847" y="1079459"/>
                </a:lnTo>
                <a:lnTo>
                  <a:pt x="1293195" y="1098824"/>
                </a:lnTo>
                <a:lnTo>
                  <a:pt x="1298909" y="1119142"/>
                </a:lnTo>
                <a:lnTo>
                  <a:pt x="1304623" y="1140094"/>
                </a:lnTo>
                <a:lnTo>
                  <a:pt x="1310336" y="1161681"/>
                </a:lnTo>
                <a:lnTo>
                  <a:pt x="1315733" y="1184221"/>
                </a:lnTo>
                <a:lnTo>
                  <a:pt x="1320811" y="1207713"/>
                </a:lnTo>
                <a:lnTo>
                  <a:pt x="1325573" y="1231840"/>
                </a:lnTo>
                <a:lnTo>
                  <a:pt x="1330334" y="1256602"/>
                </a:lnTo>
                <a:lnTo>
                  <a:pt x="1334778" y="1282634"/>
                </a:lnTo>
                <a:lnTo>
                  <a:pt x="1338905" y="1309300"/>
                </a:lnTo>
                <a:lnTo>
                  <a:pt x="1343031" y="1336920"/>
                </a:lnTo>
                <a:lnTo>
                  <a:pt x="1346523" y="1365491"/>
                </a:lnTo>
                <a:lnTo>
                  <a:pt x="1350015" y="1395015"/>
                </a:lnTo>
                <a:lnTo>
                  <a:pt x="1352871" y="1425491"/>
                </a:lnTo>
                <a:lnTo>
                  <a:pt x="1355411" y="1456920"/>
                </a:lnTo>
                <a:lnTo>
                  <a:pt x="1358268" y="1489300"/>
                </a:lnTo>
                <a:lnTo>
                  <a:pt x="1360490" y="1522634"/>
                </a:lnTo>
                <a:lnTo>
                  <a:pt x="1362077" y="1557237"/>
                </a:lnTo>
                <a:lnTo>
                  <a:pt x="1363664" y="1592793"/>
                </a:lnTo>
                <a:lnTo>
                  <a:pt x="1365251" y="1629300"/>
                </a:lnTo>
                <a:lnTo>
                  <a:pt x="1365886" y="1667078"/>
                </a:lnTo>
                <a:lnTo>
                  <a:pt x="1366521" y="1705808"/>
                </a:lnTo>
                <a:lnTo>
                  <a:pt x="1366838" y="1745491"/>
                </a:lnTo>
                <a:lnTo>
                  <a:pt x="1366521" y="1779459"/>
                </a:lnTo>
                <a:lnTo>
                  <a:pt x="1366203" y="1813745"/>
                </a:lnTo>
                <a:lnTo>
                  <a:pt x="1365568" y="1848983"/>
                </a:lnTo>
                <a:lnTo>
                  <a:pt x="1364934" y="1884856"/>
                </a:lnTo>
                <a:lnTo>
                  <a:pt x="1363346" y="1921681"/>
                </a:lnTo>
                <a:lnTo>
                  <a:pt x="1362077" y="1959142"/>
                </a:lnTo>
                <a:lnTo>
                  <a:pt x="1360490" y="1997872"/>
                </a:lnTo>
                <a:lnTo>
                  <a:pt x="1358585" y="2037237"/>
                </a:lnTo>
                <a:lnTo>
                  <a:pt x="1357950" y="2042951"/>
                </a:lnTo>
                <a:lnTo>
                  <a:pt x="1357315" y="2048666"/>
                </a:lnTo>
                <a:lnTo>
                  <a:pt x="1356046" y="2054062"/>
                </a:lnTo>
                <a:lnTo>
                  <a:pt x="1354776" y="2059777"/>
                </a:lnTo>
                <a:lnTo>
                  <a:pt x="1353506" y="2065173"/>
                </a:lnTo>
                <a:lnTo>
                  <a:pt x="1351602" y="2070570"/>
                </a:lnTo>
                <a:lnTo>
                  <a:pt x="1349380" y="2075332"/>
                </a:lnTo>
                <a:lnTo>
                  <a:pt x="1347475" y="2080412"/>
                </a:lnTo>
                <a:lnTo>
                  <a:pt x="1344936" y="2085491"/>
                </a:lnTo>
                <a:lnTo>
                  <a:pt x="1342079" y="2090253"/>
                </a:lnTo>
                <a:lnTo>
                  <a:pt x="1339540" y="2094697"/>
                </a:lnTo>
                <a:lnTo>
                  <a:pt x="1336365" y="2099459"/>
                </a:lnTo>
                <a:lnTo>
                  <a:pt x="1332874" y="2103586"/>
                </a:lnTo>
                <a:lnTo>
                  <a:pt x="1329699" y="2107713"/>
                </a:lnTo>
                <a:lnTo>
                  <a:pt x="1325890" y="2111840"/>
                </a:lnTo>
                <a:lnTo>
                  <a:pt x="1322081" y="2115650"/>
                </a:lnTo>
                <a:lnTo>
                  <a:pt x="1317955" y="2119142"/>
                </a:lnTo>
                <a:lnTo>
                  <a:pt x="1314145" y="2122634"/>
                </a:lnTo>
                <a:lnTo>
                  <a:pt x="1309701" y="2125809"/>
                </a:lnTo>
                <a:lnTo>
                  <a:pt x="1304940" y="2128983"/>
                </a:lnTo>
                <a:lnTo>
                  <a:pt x="1300496" y="2131523"/>
                </a:lnTo>
                <a:lnTo>
                  <a:pt x="1295735" y="2134380"/>
                </a:lnTo>
                <a:lnTo>
                  <a:pt x="1290656" y="2136602"/>
                </a:lnTo>
                <a:lnTo>
                  <a:pt x="1285894" y="2138824"/>
                </a:lnTo>
                <a:lnTo>
                  <a:pt x="1280816" y="2141047"/>
                </a:lnTo>
                <a:lnTo>
                  <a:pt x="1275419" y="2142634"/>
                </a:lnTo>
                <a:lnTo>
                  <a:pt x="1270023" y="2143904"/>
                </a:lnTo>
                <a:lnTo>
                  <a:pt x="1264627" y="2145174"/>
                </a:lnTo>
                <a:lnTo>
                  <a:pt x="1259231" y="2145809"/>
                </a:lnTo>
                <a:lnTo>
                  <a:pt x="1253517" y="2146761"/>
                </a:lnTo>
                <a:lnTo>
                  <a:pt x="1247803" y="2147396"/>
                </a:lnTo>
                <a:lnTo>
                  <a:pt x="1242090" y="2147396"/>
                </a:lnTo>
                <a:lnTo>
                  <a:pt x="1236059" y="2147396"/>
                </a:lnTo>
                <a:lnTo>
                  <a:pt x="1230027" y="2146443"/>
                </a:lnTo>
                <a:lnTo>
                  <a:pt x="1223996" y="2145809"/>
                </a:lnTo>
                <a:lnTo>
                  <a:pt x="1218283" y="2144856"/>
                </a:lnTo>
                <a:lnTo>
                  <a:pt x="1212252" y="2143586"/>
                </a:lnTo>
                <a:lnTo>
                  <a:pt x="1207173" y="2141999"/>
                </a:lnTo>
                <a:lnTo>
                  <a:pt x="1201459" y="2140094"/>
                </a:lnTo>
                <a:lnTo>
                  <a:pt x="1196063" y="2137872"/>
                </a:lnTo>
                <a:lnTo>
                  <a:pt x="1190984" y="2135650"/>
                </a:lnTo>
                <a:lnTo>
                  <a:pt x="1186223" y="2133110"/>
                </a:lnTo>
                <a:lnTo>
                  <a:pt x="1181144" y="2129936"/>
                </a:lnTo>
                <a:lnTo>
                  <a:pt x="1176382" y="2127078"/>
                </a:lnTo>
                <a:lnTo>
                  <a:pt x="1171938" y="2123586"/>
                </a:lnTo>
                <a:lnTo>
                  <a:pt x="1167494" y="2120412"/>
                </a:lnTo>
                <a:lnTo>
                  <a:pt x="1163050" y="2116602"/>
                </a:lnTo>
                <a:lnTo>
                  <a:pt x="1159241" y="2112793"/>
                </a:lnTo>
                <a:lnTo>
                  <a:pt x="1155432" y="2108666"/>
                </a:lnTo>
                <a:lnTo>
                  <a:pt x="1151941" y="2104539"/>
                </a:lnTo>
                <a:lnTo>
                  <a:pt x="1148131" y="2100094"/>
                </a:lnTo>
                <a:lnTo>
                  <a:pt x="1145275" y="2095332"/>
                </a:lnTo>
                <a:lnTo>
                  <a:pt x="1142418" y="2090888"/>
                </a:lnTo>
                <a:lnTo>
                  <a:pt x="1139243" y="2085808"/>
                </a:lnTo>
                <a:lnTo>
                  <a:pt x="1137021" y="2080729"/>
                </a:lnTo>
                <a:lnTo>
                  <a:pt x="1134482" y="2075332"/>
                </a:lnTo>
                <a:lnTo>
                  <a:pt x="1132578" y="2070253"/>
                </a:lnTo>
                <a:lnTo>
                  <a:pt x="1130673" y="2064856"/>
                </a:lnTo>
                <a:lnTo>
                  <a:pt x="1129403" y="2059459"/>
                </a:lnTo>
                <a:lnTo>
                  <a:pt x="1128134" y="2053745"/>
                </a:lnTo>
                <a:lnTo>
                  <a:pt x="1126864" y="2048348"/>
                </a:lnTo>
                <a:lnTo>
                  <a:pt x="1126229" y="2042316"/>
                </a:lnTo>
                <a:lnTo>
                  <a:pt x="1125594" y="2036602"/>
                </a:lnTo>
                <a:lnTo>
                  <a:pt x="1125594" y="2030570"/>
                </a:lnTo>
                <a:lnTo>
                  <a:pt x="1125912" y="2024539"/>
                </a:lnTo>
                <a:lnTo>
                  <a:pt x="1127499" y="1986761"/>
                </a:lnTo>
                <a:lnTo>
                  <a:pt x="1129403" y="1949618"/>
                </a:lnTo>
                <a:lnTo>
                  <a:pt x="1130990" y="1913745"/>
                </a:lnTo>
                <a:lnTo>
                  <a:pt x="1131943" y="1878189"/>
                </a:lnTo>
                <a:lnTo>
                  <a:pt x="1132895" y="1843904"/>
                </a:lnTo>
                <a:lnTo>
                  <a:pt x="1133212" y="1810253"/>
                </a:lnTo>
                <a:lnTo>
                  <a:pt x="1133530" y="1777554"/>
                </a:lnTo>
                <a:lnTo>
                  <a:pt x="1133847" y="1745491"/>
                </a:lnTo>
                <a:lnTo>
                  <a:pt x="1133530" y="1697237"/>
                </a:lnTo>
                <a:lnTo>
                  <a:pt x="1132578" y="1650888"/>
                </a:lnTo>
                <a:lnTo>
                  <a:pt x="1131308" y="1606443"/>
                </a:lnTo>
                <a:lnTo>
                  <a:pt x="1129721" y="1563904"/>
                </a:lnTo>
                <a:lnTo>
                  <a:pt x="1127181" y="1522951"/>
                </a:lnTo>
                <a:lnTo>
                  <a:pt x="1124324" y="1483904"/>
                </a:lnTo>
                <a:lnTo>
                  <a:pt x="1121150" y="1447078"/>
                </a:lnTo>
                <a:lnTo>
                  <a:pt x="1117341" y="1411840"/>
                </a:lnTo>
                <a:lnTo>
                  <a:pt x="1113215" y="1378507"/>
                </a:lnTo>
                <a:lnTo>
                  <a:pt x="1109088" y="1346443"/>
                </a:lnTo>
                <a:lnTo>
                  <a:pt x="1104327" y="1316285"/>
                </a:lnTo>
                <a:lnTo>
                  <a:pt x="1099565" y="1288031"/>
                </a:lnTo>
                <a:lnTo>
                  <a:pt x="1094169" y="1261047"/>
                </a:lnTo>
                <a:lnTo>
                  <a:pt x="1088455" y="1235332"/>
                </a:lnTo>
                <a:lnTo>
                  <a:pt x="1082742" y="1211840"/>
                </a:lnTo>
                <a:lnTo>
                  <a:pt x="1076710" y="1189300"/>
                </a:lnTo>
                <a:lnTo>
                  <a:pt x="1076710" y="1585174"/>
                </a:lnTo>
                <a:lnTo>
                  <a:pt x="1076710" y="1860412"/>
                </a:lnTo>
                <a:lnTo>
                  <a:pt x="1076710" y="3112475"/>
                </a:lnTo>
                <a:lnTo>
                  <a:pt x="1076710" y="3121681"/>
                </a:lnTo>
                <a:lnTo>
                  <a:pt x="1075758" y="3130888"/>
                </a:lnTo>
                <a:lnTo>
                  <a:pt x="1074806" y="3139777"/>
                </a:lnTo>
                <a:lnTo>
                  <a:pt x="1073219" y="3148666"/>
                </a:lnTo>
                <a:lnTo>
                  <a:pt x="1071314" y="3157237"/>
                </a:lnTo>
                <a:lnTo>
                  <a:pt x="1068775" y="3166126"/>
                </a:lnTo>
                <a:lnTo>
                  <a:pt x="1065918" y="3174380"/>
                </a:lnTo>
                <a:lnTo>
                  <a:pt x="1062744" y="3182634"/>
                </a:lnTo>
                <a:lnTo>
                  <a:pt x="1059252" y="3190570"/>
                </a:lnTo>
                <a:lnTo>
                  <a:pt x="1055125" y="3198189"/>
                </a:lnTo>
                <a:lnTo>
                  <a:pt x="1050999" y="3205808"/>
                </a:lnTo>
                <a:lnTo>
                  <a:pt x="1046238" y="3213110"/>
                </a:lnTo>
                <a:lnTo>
                  <a:pt x="1041159" y="3220094"/>
                </a:lnTo>
                <a:lnTo>
                  <a:pt x="1036080" y="3226761"/>
                </a:lnTo>
                <a:lnTo>
                  <a:pt x="1030366" y="3233428"/>
                </a:lnTo>
                <a:lnTo>
                  <a:pt x="1024335" y="3239777"/>
                </a:lnTo>
                <a:lnTo>
                  <a:pt x="1017987" y="3245808"/>
                </a:lnTo>
                <a:lnTo>
                  <a:pt x="1011321" y="3251523"/>
                </a:lnTo>
                <a:lnTo>
                  <a:pt x="1004655" y="3256602"/>
                </a:lnTo>
                <a:lnTo>
                  <a:pt x="997354" y="3261681"/>
                </a:lnTo>
                <a:lnTo>
                  <a:pt x="990053" y="3266443"/>
                </a:lnTo>
                <a:lnTo>
                  <a:pt x="982752" y="3270570"/>
                </a:lnTo>
                <a:lnTo>
                  <a:pt x="974817" y="3274697"/>
                </a:lnTo>
                <a:lnTo>
                  <a:pt x="966881" y="3278189"/>
                </a:lnTo>
                <a:lnTo>
                  <a:pt x="958945" y="3281681"/>
                </a:lnTo>
                <a:lnTo>
                  <a:pt x="950692" y="3284221"/>
                </a:lnTo>
                <a:lnTo>
                  <a:pt x="942122" y="3287078"/>
                </a:lnTo>
                <a:lnTo>
                  <a:pt x="933234" y="3288983"/>
                </a:lnTo>
                <a:lnTo>
                  <a:pt x="924346" y="3290253"/>
                </a:lnTo>
                <a:lnTo>
                  <a:pt x="915458" y="3291523"/>
                </a:lnTo>
                <a:lnTo>
                  <a:pt x="906570" y="3292158"/>
                </a:lnTo>
                <a:lnTo>
                  <a:pt x="897047" y="3292475"/>
                </a:lnTo>
                <a:lnTo>
                  <a:pt x="887842" y="3292158"/>
                </a:lnTo>
                <a:lnTo>
                  <a:pt x="878636" y="3291523"/>
                </a:lnTo>
                <a:lnTo>
                  <a:pt x="869431" y="3290253"/>
                </a:lnTo>
                <a:lnTo>
                  <a:pt x="860543" y="3288983"/>
                </a:lnTo>
                <a:lnTo>
                  <a:pt x="851973" y="3287078"/>
                </a:lnTo>
                <a:lnTo>
                  <a:pt x="843719" y="3284221"/>
                </a:lnTo>
                <a:lnTo>
                  <a:pt x="835149" y="3281681"/>
                </a:lnTo>
                <a:lnTo>
                  <a:pt x="826896" y="3278189"/>
                </a:lnTo>
                <a:lnTo>
                  <a:pt x="818960" y="3274697"/>
                </a:lnTo>
                <a:lnTo>
                  <a:pt x="811025" y="3270570"/>
                </a:lnTo>
                <a:lnTo>
                  <a:pt x="803724" y="3266443"/>
                </a:lnTo>
                <a:lnTo>
                  <a:pt x="796423" y="3261681"/>
                </a:lnTo>
                <a:lnTo>
                  <a:pt x="789440" y="3256602"/>
                </a:lnTo>
                <a:lnTo>
                  <a:pt x="782456" y="3251523"/>
                </a:lnTo>
                <a:lnTo>
                  <a:pt x="775790" y="3245808"/>
                </a:lnTo>
                <a:lnTo>
                  <a:pt x="770077" y="3239777"/>
                </a:lnTo>
                <a:lnTo>
                  <a:pt x="764045" y="3233428"/>
                </a:lnTo>
                <a:lnTo>
                  <a:pt x="758332" y="3226761"/>
                </a:lnTo>
                <a:lnTo>
                  <a:pt x="752936" y="3220094"/>
                </a:lnTo>
                <a:lnTo>
                  <a:pt x="747857" y="3213110"/>
                </a:lnTo>
                <a:lnTo>
                  <a:pt x="743095" y="3205808"/>
                </a:lnTo>
                <a:lnTo>
                  <a:pt x="738651" y="3198189"/>
                </a:lnTo>
                <a:lnTo>
                  <a:pt x="734842" y="3190570"/>
                </a:lnTo>
                <a:lnTo>
                  <a:pt x="731351" y="3182634"/>
                </a:lnTo>
                <a:lnTo>
                  <a:pt x="728176" y="3174380"/>
                </a:lnTo>
                <a:lnTo>
                  <a:pt x="725002" y="3166126"/>
                </a:lnTo>
                <a:lnTo>
                  <a:pt x="722780" y="3157237"/>
                </a:lnTo>
                <a:lnTo>
                  <a:pt x="720875" y="3148666"/>
                </a:lnTo>
                <a:lnTo>
                  <a:pt x="718971" y="3139777"/>
                </a:lnTo>
                <a:lnTo>
                  <a:pt x="718019" y="3130888"/>
                </a:lnTo>
                <a:lnTo>
                  <a:pt x="717384" y="3121681"/>
                </a:lnTo>
                <a:lnTo>
                  <a:pt x="717066" y="3112475"/>
                </a:lnTo>
                <a:lnTo>
                  <a:pt x="717066" y="1973110"/>
                </a:lnTo>
                <a:lnTo>
                  <a:pt x="649772" y="1973110"/>
                </a:lnTo>
                <a:lnTo>
                  <a:pt x="649772" y="3112475"/>
                </a:lnTo>
                <a:lnTo>
                  <a:pt x="649455" y="3121681"/>
                </a:lnTo>
                <a:lnTo>
                  <a:pt x="648820" y="3130888"/>
                </a:lnTo>
                <a:lnTo>
                  <a:pt x="647550" y="3139777"/>
                </a:lnTo>
                <a:lnTo>
                  <a:pt x="645963" y="3148666"/>
                </a:lnTo>
                <a:lnTo>
                  <a:pt x="644058" y="3157237"/>
                </a:lnTo>
                <a:lnTo>
                  <a:pt x="641836" y="3166126"/>
                </a:lnTo>
                <a:lnTo>
                  <a:pt x="638662" y="3174380"/>
                </a:lnTo>
                <a:lnTo>
                  <a:pt x="635488" y="3182634"/>
                </a:lnTo>
                <a:lnTo>
                  <a:pt x="631679" y="3190570"/>
                </a:lnTo>
                <a:lnTo>
                  <a:pt x="628187" y="3198189"/>
                </a:lnTo>
                <a:lnTo>
                  <a:pt x="623426" y="3205808"/>
                </a:lnTo>
                <a:lnTo>
                  <a:pt x="618664" y="3213110"/>
                </a:lnTo>
                <a:lnTo>
                  <a:pt x="613903" y="3220094"/>
                </a:lnTo>
                <a:lnTo>
                  <a:pt x="608507" y="3226761"/>
                </a:lnTo>
                <a:lnTo>
                  <a:pt x="602793" y="3233428"/>
                </a:lnTo>
                <a:lnTo>
                  <a:pt x="596762" y="3239777"/>
                </a:lnTo>
                <a:lnTo>
                  <a:pt x="590413" y="3245808"/>
                </a:lnTo>
                <a:lnTo>
                  <a:pt x="584382" y="3251523"/>
                </a:lnTo>
                <a:lnTo>
                  <a:pt x="577399" y="3256602"/>
                </a:lnTo>
                <a:lnTo>
                  <a:pt x="570415" y="3261681"/>
                </a:lnTo>
                <a:lnTo>
                  <a:pt x="563115" y="3266443"/>
                </a:lnTo>
                <a:lnTo>
                  <a:pt x="555496" y="3270570"/>
                </a:lnTo>
                <a:lnTo>
                  <a:pt x="547561" y="3274697"/>
                </a:lnTo>
                <a:lnTo>
                  <a:pt x="539625" y="3278189"/>
                </a:lnTo>
                <a:lnTo>
                  <a:pt x="531372" y="3281681"/>
                </a:lnTo>
                <a:lnTo>
                  <a:pt x="523119" y="3284221"/>
                </a:lnTo>
                <a:lnTo>
                  <a:pt x="514866" y="3287078"/>
                </a:lnTo>
                <a:lnTo>
                  <a:pt x="505978" y="3288983"/>
                </a:lnTo>
                <a:lnTo>
                  <a:pt x="497090" y="3290253"/>
                </a:lnTo>
                <a:lnTo>
                  <a:pt x="488202" y="3291523"/>
                </a:lnTo>
                <a:lnTo>
                  <a:pt x="478997" y="3292158"/>
                </a:lnTo>
                <a:lnTo>
                  <a:pt x="469791" y="3292475"/>
                </a:lnTo>
                <a:lnTo>
                  <a:pt x="460268" y="3292158"/>
                </a:lnTo>
                <a:lnTo>
                  <a:pt x="451380" y="3291523"/>
                </a:lnTo>
                <a:lnTo>
                  <a:pt x="442493" y="3290253"/>
                </a:lnTo>
                <a:lnTo>
                  <a:pt x="433605" y="3288983"/>
                </a:lnTo>
                <a:lnTo>
                  <a:pt x="424717" y="3287078"/>
                </a:lnTo>
                <a:lnTo>
                  <a:pt x="416146" y="3284221"/>
                </a:lnTo>
                <a:lnTo>
                  <a:pt x="407893" y="3281681"/>
                </a:lnTo>
                <a:lnTo>
                  <a:pt x="399640" y="3278189"/>
                </a:lnTo>
                <a:lnTo>
                  <a:pt x="391704" y="3274697"/>
                </a:lnTo>
                <a:lnTo>
                  <a:pt x="384086" y="3270570"/>
                </a:lnTo>
                <a:lnTo>
                  <a:pt x="376468" y="3266443"/>
                </a:lnTo>
                <a:lnTo>
                  <a:pt x="368850" y="3261681"/>
                </a:lnTo>
                <a:lnTo>
                  <a:pt x="362184" y="3256602"/>
                </a:lnTo>
                <a:lnTo>
                  <a:pt x="355518" y="3251523"/>
                </a:lnTo>
                <a:lnTo>
                  <a:pt x="348852" y="3245808"/>
                </a:lnTo>
                <a:lnTo>
                  <a:pt x="342503" y="3239777"/>
                </a:lnTo>
                <a:lnTo>
                  <a:pt x="336472" y="3233428"/>
                </a:lnTo>
                <a:lnTo>
                  <a:pt x="330758" y="3226761"/>
                </a:lnTo>
                <a:lnTo>
                  <a:pt x="325362" y="3220094"/>
                </a:lnTo>
                <a:lnTo>
                  <a:pt x="320601" y="3213110"/>
                </a:lnTo>
                <a:lnTo>
                  <a:pt x="315839" y="3205808"/>
                </a:lnTo>
                <a:lnTo>
                  <a:pt x="311395" y="3198189"/>
                </a:lnTo>
                <a:lnTo>
                  <a:pt x="307586" y="3190570"/>
                </a:lnTo>
                <a:lnTo>
                  <a:pt x="303777" y="3182634"/>
                </a:lnTo>
                <a:lnTo>
                  <a:pt x="300603" y="3174380"/>
                </a:lnTo>
                <a:lnTo>
                  <a:pt x="298064" y="3166126"/>
                </a:lnTo>
                <a:lnTo>
                  <a:pt x="295524" y="3157237"/>
                </a:lnTo>
                <a:lnTo>
                  <a:pt x="293620" y="3148666"/>
                </a:lnTo>
                <a:lnTo>
                  <a:pt x="292032" y="3139777"/>
                </a:lnTo>
                <a:lnTo>
                  <a:pt x="290763" y="3130888"/>
                </a:lnTo>
                <a:lnTo>
                  <a:pt x="289810" y="3121681"/>
                </a:lnTo>
                <a:lnTo>
                  <a:pt x="289810" y="3112475"/>
                </a:lnTo>
                <a:lnTo>
                  <a:pt x="289810" y="1860412"/>
                </a:lnTo>
                <a:lnTo>
                  <a:pt x="289810" y="1585174"/>
                </a:lnTo>
                <a:lnTo>
                  <a:pt x="289810" y="1189300"/>
                </a:lnTo>
                <a:lnTo>
                  <a:pt x="284097" y="1211840"/>
                </a:lnTo>
                <a:lnTo>
                  <a:pt x="278383" y="1235332"/>
                </a:lnTo>
                <a:lnTo>
                  <a:pt x="272669" y="1261047"/>
                </a:lnTo>
                <a:lnTo>
                  <a:pt x="267273" y="1288031"/>
                </a:lnTo>
                <a:lnTo>
                  <a:pt x="262512" y="1316285"/>
                </a:lnTo>
                <a:lnTo>
                  <a:pt x="257750" y="1346443"/>
                </a:lnTo>
                <a:lnTo>
                  <a:pt x="253306" y="1378507"/>
                </a:lnTo>
                <a:lnTo>
                  <a:pt x="249497" y="1411840"/>
                </a:lnTo>
                <a:lnTo>
                  <a:pt x="245371" y="1447078"/>
                </a:lnTo>
                <a:lnTo>
                  <a:pt x="242514" y="1483904"/>
                </a:lnTo>
                <a:lnTo>
                  <a:pt x="239340" y="1522951"/>
                </a:lnTo>
                <a:lnTo>
                  <a:pt x="237118" y="1563904"/>
                </a:lnTo>
                <a:lnTo>
                  <a:pt x="235213" y="1606443"/>
                </a:lnTo>
                <a:lnTo>
                  <a:pt x="233943" y="1650888"/>
                </a:lnTo>
                <a:lnTo>
                  <a:pt x="233309" y="1696920"/>
                </a:lnTo>
                <a:lnTo>
                  <a:pt x="232674" y="1745491"/>
                </a:lnTo>
                <a:lnTo>
                  <a:pt x="232674" y="1777554"/>
                </a:lnTo>
                <a:lnTo>
                  <a:pt x="233309" y="1810253"/>
                </a:lnTo>
                <a:lnTo>
                  <a:pt x="233943" y="1843904"/>
                </a:lnTo>
                <a:lnTo>
                  <a:pt x="234896" y="1878189"/>
                </a:lnTo>
                <a:lnTo>
                  <a:pt x="235848" y="1913745"/>
                </a:lnTo>
                <a:lnTo>
                  <a:pt x="237118" y="1949618"/>
                </a:lnTo>
                <a:lnTo>
                  <a:pt x="238705" y="1986761"/>
                </a:lnTo>
                <a:lnTo>
                  <a:pt x="240927" y="2024539"/>
                </a:lnTo>
                <a:lnTo>
                  <a:pt x="241244" y="2030570"/>
                </a:lnTo>
                <a:lnTo>
                  <a:pt x="240927" y="2036602"/>
                </a:lnTo>
                <a:lnTo>
                  <a:pt x="240609" y="2042316"/>
                </a:lnTo>
                <a:lnTo>
                  <a:pt x="239657" y="2048348"/>
                </a:lnTo>
                <a:lnTo>
                  <a:pt x="238705" y="2053745"/>
                </a:lnTo>
                <a:lnTo>
                  <a:pt x="237435" y="2059459"/>
                </a:lnTo>
                <a:lnTo>
                  <a:pt x="236165" y="2064856"/>
                </a:lnTo>
                <a:lnTo>
                  <a:pt x="234261" y="2070253"/>
                </a:lnTo>
                <a:lnTo>
                  <a:pt x="232039" y="2075332"/>
                </a:lnTo>
                <a:lnTo>
                  <a:pt x="229817" y="2080729"/>
                </a:lnTo>
                <a:lnTo>
                  <a:pt x="227277" y="2085808"/>
                </a:lnTo>
                <a:lnTo>
                  <a:pt x="224421" y="2090888"/>
                </a:lnTo>
                <a:lnTo>
                  <a:pt x="221564" y="2095332"/>
                </a:lnTo>
                <a:lnTo>
                  <a:pt x="218072" y="2100094"/>
                </a:lnTo>
                <a:lnTo>
                  <a:pt x="214898" y="2104539"/>
                </a:lnTo>
                <a:lnTo>
                  <a:pt x="211089" y="2108666"/>
                </a:lnTo>
                <a:lnTo>
                  <a:pt x="207597" y="2112793"/>
                </a:lnTo>
                <a:lnTo>
                  <a:pt x="203470" y="2116602"/>
                </a:lnTo>
                <a:lnTo>
                  <a:pt x="199344" y="2120412"/>
                </a:lnTo>
                <a:lnTo>
                  <a:pt x="194900" y="2123586"/>
                </a:lnTo>
                <a:lnTo>
                  <a:pt x="190456" y="2127078"/>
                </a:lnTo>
                <a:lnTo>
                  <a:pt x="185695" y="2129936"/>
                </a:lnTo>
                <a:lnTo>
                  <a:pt x="180616" y="2133110"/>
                </a:lnTo>
                <a:lnTo>
                  <a:pt x="175537" y="2135650"/>
                </a:lnTo>
                <a:lnTo>
                  <a:pt x="170776" y="2137872"/>
                </a:lnTo>
                <a:lnTo>
                  <a:pt x="165379" y="2140094"/>
                </a:lnTo>
                <a:lnTo>
                  <a:pt x="159666" y="2141999"/>
                </a:lnTo>
                <a:lnTo>
                  <a:pt x="153952" y="2143586"/>
                </a:lnTo>
                <a:lnTo>
                  <a:pt x="148556" y="2144856"/>
                </a:lnTo>
                <a:lnTo>
                  <a:pt x="142842" y="2145809"/>
                </a:lnTo>
                <a:lnTo>
                  <a:pt x="136811" y="2146443"/>
                </a:lnTo>
                <a:lnTo>
                  <a:pt x="130780" y="2147396"/>
                </a:lnTo>
                <a:lnTo>
                  <a:pt x="124431" y="2147396"/>
                </a:lnTo>
                <a:lnTo>
                  <a:pt x="119035" y="2147396"/>
                </a:lnTo>
                <a:lnTo>
                  <a:pt x="113321" y="2146761"/>
                </a:lnTo>
                <a:lnTo>
                  <a:pt x="107608" y="2145809"/>
                </a:lnTo>
                <a:lnTo>
                  <a:pt x="101894" y="2145174"/>
                </a:lnTo>
                <a:lnTo>
                  <a:pt x="96498" y="2143904"/>
                </a:lnTo>
                <a:lnTo>
                  <a:pt x="91419" y="2142634"/>
                </a:lnTo>
                <a:lnTo>
                  <a:pt x="86023" y="2141047"/>
                </a:lnTo>
                <a:lnTo>
                  <a:pt x="80944" y="2138824"/>
                </a:lnTo>
                <a:lnTo>
                  <a:pt x="76182" y="2136602"/>
                </a:lnTo>
                <a:lnTo>
                  <a:pt x="71104" y="2134380"/>
                </a:lnTo>
                <a:lnTo>
                  <a:pt x="66342" y="2131523"/>
                </a:lnTo>
                <a:lnTo>
                  <a:pt x="61898" y="2128983"/>
                </a:lnTo>
                <a:lnTo>
                  <a:pt x="57137" y="2125809"/>
                </a:lnTo>
                <a:lnTo>
                  <a:pt x="52693" y="2122634"/>
                </a:lnTo>
                <a:lnTo>
                  <a:pt x="48884" y="2119142"/>
                </a:lnTo>
                <a:lnTo>
                  <a:pt x="44757" y="2115650"/>
                </a:lnTo>
                <a:lnTo>
                  <a:pt x="40948" y="2111840"/>
                </a:lnTo>
                <a:lnTo>
                  <a:pt x="37139" y="2107713"/>
                </a:lnTo>
                <a:lnTo>
                  <a:pt x="33965" y="2103586"/>
                </a:lnTo>
                <a:lnTo>
                  <a:pt x="30473" y="2099459"/>
                </a:lnTo>
                <a:lnTo>
                  <a:pt x="27299" y="2094697"/>
                </a:lnTo>
                <a:lnTo>
                  <a:pt x="24442" y="2090253"/>
                </a:lnTo>
                <a:lnTo>
                  <a:pt x="21903" y="2085491"/>
                </a:lnTo>
                <a:lnTo>
                  <a:pt x="19363" y="2080412"/>
                </a:lnTo>
                <a:lnTo>
                  <a:pt x="17141" y="2075332"/>
                </a:lnTo>
                <a:lnTo>
                  <a:pt x="15237" y="2070570"/>
                </a:lnTo>
                <a:lnTo>
                  <a:pt x="13332" y="2065173"/>
                </a:lnTo>
                <a:lnTo>
                  <a:pt x="12062" y="2059777"/>
                </a:lnTo>
                <a:lnTo>
                  <a:pt x="10475" y="2054062"/>
                </a:lnTo>
                <a:lnTo>
                  <a:pt x="9523" y="2048666"/>
                </a:lnTo>
                <a:lnTo>
                  <a:pt x="8888" y="2042951"/>
                </a:lnTo>
                <a:lnTo>
                  <a:pt x="8253" y="2037237"/>
                </a:lnTo>
                <a:lnTo>
                  <a:pt x="6349" y="1997872"/>
                </a:lnTo>
                <a:lnTo>
                  <a:pt x="4762" y="1959459"/>
                </a:lnTo>
                <a:lnTo>
                  <a:pt x="3174" y="1921681"/>
                </a:lnTo>
                <a:lnTo>
                  <a:pt x="1905" y="1884856"/>
                </a:lnTo>
                <a:lnTo>
                  <a:pt x="952" y="1848983"/>
                </a:lnTo>
                <a:lnTo>
                  <a:pt x="318" y="1813745"/>
                </a:lnTo>
                <a:lnTo>
                  <a:pt x="0" y="1779142"/>
                </a:lnTo>
                <a:lnTo>
                  <a:pt x="0" y="1745491"/>
                </a:lnTo>
                <a:lnTo>
                  <a:pt x="0" y="1715650"/>
                </a:lnTo>
                <a:lnTo>
                  <a:pt x="318" y="1686126"/>
                </a:lnTo>
                <a:lnTo>
                  <a:pt x="952" y="1657554"/>
                </a:lnTo>
                <a:lnTo>
                  <a:pt x="1587" y="1629300"/>
                </a:lnTo>
                <a:lnTo>
                  <a:pt x="2540" y="1601681"/>
                </a:lnTo>
                <a:lnTo>
                  <a:pt x="3492" y="1574697"/>
                </a:lnTo>
                <a:lnTo>
                  <a:pt x="5079" y="1548348"/>
                </a:lnTo>
                <a:lnTo>
                  <a:pt x="6349" y="1522634"/>
                </a:lnTo>
                <a:lnTo>
                  <a:pt x="7936" y="1497555"/>
                </a:lnTo>
                <a:lnTo>
                  <a:pt x="9523" y="1473110"/>
                </a:lnTo>
                <a:lnTo>
                  <a:pt x="11745" y="1448666"/>
                </a:lnTo>
                <a:lnTo>
                  <a:pt x="13967" y="1425491"/>
                </a:lnTo>
                <a:lnTo>
                  <a:pt x="15871" y="1402634"/>
                </a:lnTo>
                <a:lnTo>
                  <a:pt x="18728" y="1380094"/>
                </a:lnTo>
                <a:lnTo>
                  <a:pt x="21268" y="1358507"/>
                </a:lnTo>
                <a:lnTo>
                  <a:pt x="23807" y="1336920"/>
                </a:lnTo>
                <a:lnTo>
                  <a:pt x="26981" y="1316285"/>
                </a:lnTo>
                <a:lnTo>
                  <a:pt x="29838" y="1295967"/>
                </a:lnTo>
                <a:lnTo>
                  <a:pt x="33012" y="1275967"/>
                </a:lnTo>
                <a:lnTo>
                  <a:pt x="36187" y="1256602"/>
                </a:lnTo>
                <a:lnTo>
                  <a:pt x="39996" y="1237872"/>
                </a:lnTo>
                <a:lnTo>
                  <a:pt x="43488" y="1219459"/>
                </a:lnTo>
                <a:lnTo>
                  <a:pt x="47297" y="1201681"/>
                </a:lnTo>
                <a:lnTo>
                  <a:pt x="51106" y="1184221"/>
                </a:lnTo>
                <a:lnTo>
                  <a:pt x="55232" y="1167396"/>
                </a:lnTo>
                <a:lnTo>
                  <a:pt x="59041" y="1150888"/>
                </a:lnTo>
                <a:lnTo>
                  <a:pt x="63485" y="1134697"/>
                </a:lnTo>
                <a:lnTo>
                  <a:pt x="67612" y="1119142"/>
                </a:lnTo>
                <a:lnTo>
                  <a:pt x="72056" y="1103904"/>
                </a:lnTo>
                <a:lnTo>
                  <a:pt x="76817" y="1088983"/>
                </a:lnTo>
                <a:lnTo>
                  <a:pt x="81261" y="1074697"/>
                </a:lnTo>
                <a:lnTo>
                  <a:pt x="86023" y="1060729"/>
                </a:lnTo>
                <a:lnTo>
                  <a:pt x="91102" y="1047078"/>
                </a:lnTo>
                <a:lnTo>
                  <a:pt x="95863" y="1033745"/>
                </a:lnTo>
                <a:lnTo>
                  <a:pt x="100942" y="1020729"/>
                </a:lnTo>
                <a:lnTo>
                  <a:pt x="106338" y="1008666"/>
                </a:lnTo>
                <a:lnTo>
                  <a:pt x="111734" y="996285"/>
                </a:lnTo>
                <a:lnTo>
                  <a:pt x="116813" y="984539"/>
                </a:lnTo>
                <a:lnTo>
                  <a:pt x="122209" y="973110"/>
                </a:lnTo>
                <a:lnTo>
                  <a:pt x="127923" y="961999"/>
                </a:lnTo>
                <a:lnTo>
                  <a:pt x="133637" y="951205"/>
                </a:lnTo>
                <a:lnTo>
                  <a:pt x="139350" y="940729"/>
                </a:lnTo>
                <a:lnTo>
                  <a:pt x="145064" y="930570"/>
                </a:lnTo>
                <a:lnTo>
                  <a:pt x="151095" y="920729"/>
                </a:lnTo>
                <a:lnTo>
                  <a:pt x="157126" y="911205"/>
                </a:lnTo>
                <a:lnTo>
                  <a:pt x="163475" y="902316"/>
                </a:lnTo>
                <a:lnTo>
                  <a:pt x="169506" y="893110"/>
                </a:lnTo>
                <a:lnTo>
                  <a:pt x="175537" y="884856"/>
                </a:lnTo>
                <a:lnTo>
                  <a:pt x="181885" y="876602"/>
                </a:lnTo>
                <a:lnTo>
                  <a:pt x="188234" y="868666"/>
                </a:lnTo>
                <a:lnTo>
                  <a:pt x="194900" y="861047"/>
                </a:lnTo>
                <a:lnTo>
                  <a:pt x="201248" y="853745"/>
                </a:lnTo>
                <a:lnTo>
                  <a:pt x="207914" y="846761"/>
                </a:lnTo>
                <a:lnTo>
                  <a:pt x="214580" y="840094"/>
                </a:lnTo>
                <a:lnTo>
                  <a:pt x="221246" y="833427"/>
                </a:lnTo>
                <a:lnTo>
                  <a:pt x="227912" y="827396"/>
                </a:lnTo>
                <a:lnTo>
                  <a:pt x="234578" y="821364"/>
                </a:lnTo>
                <a:lnTo>
                  <a:pt x="241244" y="815967"/>
                </a:lnTo>
                <a:lnTo>
                  <a:pt x="248228" y="810570"/>
                </a:lnTo>
                <a:lnTo>
                  <a:pt x="254894" y="805491"/>
                </a:lnTo>
                <a:lnTo>
                  <a:pt x="261242" y="800412"/>
                </a:lnTo>
                <a:lnTo>
                  <a:pt x="268225" y="796285"/>
                </a:lnTo>
                <a:lnTo>
                  <a:pt x="275209" y="791840"/>
                </a:lnTo>
                <a:lnTo>
                  <a:pt x="281875" y="788031"/>
                </a:lnTo>
                <a:lnTo>
                  <a:pt x="288541" y="784221"/>
                </a:lnTo>
                <a:lnTo>
                  <a:pt x="295207" y="780729"/>
                </a:lnTo>
                <a:lnTo>
                  <a:pt x="308221" y="774697"/>
                </a:lnTo>
                <a:lnTo>
                  <a:pt x="320918" y="769300"/>
                </a:lnTo>
                <a:lnTo>
                  <a:pt x="332980" y="765174"/>
                </a:lnTo>
                <a:lnTo>
                  <a:pt x="345043" y="761681"/>
                </a:lnTo>
                <a:lnTo>
                  <a:pt x="356470" y="759142"/>
                </a:lnTo>
                <a:lnTo>
                  <a:pt x="366945" y="756920"/>
                </a:lnTo>
                <a:lnTo>
                  <a:pt x="377103" y="755332"/>
                </a:lnTo>
                <a:lnTo>
                  <a:pt x="383134" y="754380"/>
                </a:lnTo>
                <a:lnTo>
                  <a:pt x="389165" y="753427"/>
                </a:lnTo>
                <a:lnTo>
                  <a:pt x="395831" y="752793"/>
                </a:lnTo>
                <a:lnTo>
                  <a:pt x="402179" y="752475"/>
                </a:lnTo>
                <a:close/>
                <a:moveTo>
                  <a:pt x="675470" y="0"/>
                </a:moveTo>
                <a:lnTo>
                  <a:pt x="683419" y="0"/>
                </a:lnTo>
                <a:lnTo>
                  <a:pt x="692004" y="0"/>
                </a:lnTo>
                <a:lnTo>
                  <a:pt x="700271" y="318"/>
                </a:lnTo>
                <a:lnTo>
                  <a:pt x="708220" y="636"/>
                </a:lnTo>
                <a:lnTo>
                  <a:pt x="716487" y="1589"/>
                </a:lnTo>
                <a:lnTo>
                  <a:pt x="724754" y="2542"/>
                </a:lnTo>
                <a:lnTo>
                  <a:pt x="732703" y="3814"/>
                </a:lnTo>
                <a:lnTo>
                  <a:pt x="740970" y="5085"/>
                </a:lnTo>
                <a:lnTo>
                  <a:pt x="749555" y="6674"/>
                </a:lnTo>
                <a:lnTo>
                  <a:pt x="757822" y="8263"/>
                </a:lnTo>
                <a:lnTo>
                  <a:pt x="766089" y="10488"/>
                </a:lnTo>
                <a:lnTo>
                  <a:pt x="774038" y="12712"/>
                </a:lnTo>
                <a:lnTo>
                  <a:pt x="781987" y="14937"/>
                </a:lnTo>
                <a:lnTo>
                  <a:pt x="789936" y="17479"/>
                </a:lnTo>
                <a:lnTo>
                  <a:pt x="797568" y="20658"/>
                </a:lnTo>
                <a:lnTo>
                  <a:pt x="805517" y="23518"/>
                </a:lnTo>
                <a:lnTo>
                  <a:pt x="812830" y="26696"/>
                </a:lnTo>
                <a:lnTo>
                  <a:pt x="820779" y="29874"/>
                </a:lnTo>
                <a:lnTo>
                  <a:pt x="828092" y="33688"/>
                </a:lnTo>
                <a:lnTo>
                  <a:pt x="835405" y="37184"/>
                </a:lnTo>
                <a:lnTo>
                  <a:pt x="842400" y="40997"/>
                </a:lnTo>
                <a:lnTo>
                  <a:pt x="849395" y="44811"/>
                </a:lnTo>
                <a:lnTo>
                  <a:pt x="856391" y="49260"/>
                </a:lnTo>
                <a:lnTo>
                  <a:pt x="862750" y="53710"/>
                </a:lnTo>
                <a:lnTo>
                  <a:pt x="876104" y="62608"/>
                </a:lnTo>
                <a:lnTo>
                  <a:pt x="888823" y="72142"/>
                </a:lnTo>
                <a:lnTo>
                  <a:pt x="900905" y="82630"/>
                </a:lnTo>
                <a:lnTo>
                  <a:pt x="912352" y="93118"/>
                </a:lnTo>
                <a:lnTo>
                  <a:pt x="923481" y="104559"/>
                </a:lnTo>
                <a:lnTo>
                  <a:pt x="933973" y="116318"/>
                </a:lnTo>
                <a:lnTo>
                  <a:pt x="943830" y="128712"/>
                </a:lnTo>
                <a:lnTo>
                  <a:pt x="953051" y="141425"/>
                </a:lnTo>
                <a:lnTo>
                  <a:pt x="961636" y="154773"/>
                </a:lnTo>
                <a:lnTo>
                  <a:pt x="969585" y="168120"/>
                </a:lnTo>
                <a:lnTo>
                  <a:pt x="976898" y="182104"/>
                </a:lnTo>
                <a:lnTo>
                  <a:pt x="983576" y="196405"/>
                </a:lnTo>
                <a:lnTo>
                  <a:pt x="989617" y="211025"/>
                </a:lnTo>
                <a:lnTo>
                  <a:pt x="995022" y="225962"/>
                </a:lnTo>
                <a:lnTo>
                  <a:pt x="999792" y="240899"/>
                </a:lnTo>
                <a:lnTo>
                  <a:pt x="1003289" y="256471"/>
                </a:lnTo>
                <a:lnTo>
                  <a:pt x="1006469" y="272044"/>
                </a:lnTo>
                <a:lnTo>
                  <a:pt x="1009012" y="287616"/>
                </a:lnTo>
                <a:lnTo>
                  <a:pt x="1010602" y="303825"/>
                </a:lnTo>
                <a:lnTo>
                  <a:pt x="1010920" y="312088"/>
                </a:lnTo>
                <a:lnTo>
                  <a:pt x="1011238" y="320033"/>
                </a:lnTo>
                <a:lnTo>
                  <a:pt x="1011238" y="327978"/>
                </a:lnTo>
                <a:lnTo>
                  <a:pt x="1011238" y="336241"/>
                </a:lnTo>
                <a:lnTo>
                  <a:pt x="1010920" y="344186"/>
                </a:lnTo>
                <a:lnTo>
                  <a:pt x="1010284" y="352449"/>
                </a:lnTo>
                <a:lnTo>
                  <a:pt x="1009648" y="361030"/>
                </a:lnTo>
                <a:lnTo>
                  <a:pt x="1008695" y="369293"/>
                </a:lnTo>
                <a:lnTo>
                  <a:pt x="1007741" y="377238"/>
                </a:lnTo>
                <a:lnTo>
                  <a:pt x="1005833" y="385501"/>
                </a:lnTo>
                <a:lnTo>
                  <a:pt x="1004561" y="393764"/>
                </a:lnTo>
                <a:lnTo>
                  <a:pt x="1002653" y="402027"/>
                </a:lnTo>
                <a:lnTo>
                  <a:pt x="1000745" y="410290"/>
                </a:lnTo>
                <a:lnTo>
                  <a:pt x="998202" y="418553"/>
                </a:lnTo>
                <a:lnTo>
                  <a:pt x="995976" y="426498"/>
                </a:lnTo>
                <a:lnTo>
                  <a:pt x="993432" y="434444"/>
                </a:lnTo>
                <a:lnTo>
                  <a:pt x="990571" y="442071"/>
                </a:lnTo>
                <a:lnTo>
                  <a:pt x="987709" y="449698"/>
                </a:lnTo>
                <a:lnTo>
                  <a:pt x="984529" y="457326"/>
                </a:lnTo>
                <a:lnTo>
                  <a:pt x="981350" y="464953"/>
                </a:lnTo>
                <a:lnTo>
                  <a:pt x="977534" y="472263"/>
                </a:lnTo>
                <a:lnTo>
                  <a:pt x="974037" y="479572"/>
                </a:lnTo>
                <a:lnTo>
                  <a:pt x="970221" y="486564"/>
                </a:lnTo>
                <a:lnTo>
                  <a:pt x="966406" y="493556"/>
                </a:lnTo>
                <a:lnTo>
                  <a:pt x="957821" y="507222"/>
                </a:lnTo>
                <a:lnTo>
                  <a:pt x="948600" y="520570"/>
                </a:lnTo>
                <a:lnTo>
                  <a:pt x="939061" y="533282"/>
                </a:lnTo>
                <a:lnTo>
                  <a:pt x="928886" y="545041"/>
                </a:lnTo>
                <a:lnTo>
                  <a:pt x="917757" y="556800"/>
                </a:lnTo>
                <a:lnTo>
                  <a:pt x="906629" y="567923"/>
                </a:lnTo>
                <a:lnTo>
                  <a:pt x="894864" y="578411"/>
                </a:lnTo>
                <a:lnTo>
                  <a:pt x="882463" y="588263"/>
                </a:lnTo>
                <a:lnTo>
                  <a:pt x="869745" y="597479"/>
                </a:lnTo>
                <a:lnTo>
                  <a:pt x="856709" y="606060"/>
                </a:lnTo>
                <a:lnTo>
                  <a:pt x="843036" y="614005"/>
                </a:lnTo>
                <a:lnTo>
                  <a:pt x="829364" y="621315"/>
                </a:lnTo>
                <a:lnTo>
                  <a:pt x="815055" y="627989"/>
                </a:lnTo>
                <a:lnTo>
                  <a:pt x="800429" y="634027"/>
                </a:lnTo>
                <a:lnTo>
                  <a:pt x="785485" y="639430"/>
                </a:lnTo>
                <a:lnTo>
                  <a:pt x="770223" y="643879"/>
                </a:lnTo>
                <a:lnTo>
                  <a:pt x="754643" y="647693"/>
                </a:lnTo>
                <a:lnTo>
                  <a:pt x="739063" y="650871"/>
                </a:lnTo>
                <a:lnTo>
                  <a:pt x="723482" y="653413"/>
                </a:lnTo>
                <a:lnTo>
                  <a:pt x="707266" y="654685"/>
                </a:lnTo>
                <a:lnTo>
                  <a:pt x="699317" y="655320"/>
                </a:lnTo>
                <a:lnTo>
                  <a:pt x="691368" y="655638"/>
                </a:lnTo>
                <a:lnTo>
                  <a:pt x="682783" y="655638"/>
                </a:lnTo>
                <a:lnTo>
                  <a:pt x="674834" y="655638"/>
                </a:lnTo>
                <a:lnTo>
                  <a:pt x="666567" y="655320"/>
                </a:lnTo>
                <a:lnTo>
                  <a:pt x="658618" y="654685"/>
                </a:lnTo>
                <a:lnTo>
                  <a:pt x="650351" y="654049"/>
                </a:lnTo>
                <a:lnTo>
                  <a:pt x="642084" y="653096"/>
                </a:lnTo>
                <a:lnTo>
                  <a:pt x="633499" y="651824"/>
                </a:lnTo>
                <a:lnTo>
                  <a:pt x="625550" y="650235"/>
                </a:lnTo>
                <a:lnTo>
                  <a:pt x="617283" y="648964"/>
                </a:lnTo>
                <a:lnTo>
                  <a:pt x="609016" y="647057"/>
                </a:lnTo>
                <a:lnTo>
                  <a:pt x="600749" y="644833"/>
                </a:lnTo>
                <a:lnTo>
                  <a:pt x="592800" y="642608"/>
                </a:lnTo>
                <a:lnTo>
                  <a:pt x="584851" y="640383"/>
                </a:lnTo>
                <a:lnTo>
                  <a:pt x="576902" y="637523"/>
                </a:lnTo>
                <a:lnTo>
                  <a:pt x="568953" y="634981"/>
                </a:lnTo>
                <a:lnTo>
                  <a:pt x="561004" y="632120"/>
                </a:lnTo>
                <a:lnTo>
                  <a:pt x="553691" y="628942"/>
                </a:lnTo>
                <a:lnTo>
                  <a:pt x="546059" y="625764"/>
                </a:lnTo>
                <a:lnTo>
                  <a:pt x="538746" y="621950"/>
                </a:lnTo>
                <a:lnTo>
                  <a:pt x="531433" y="618454"/>
                </a:lnTo>
                <a:lnTo>
                  <a:pt x="524438" y="614641"/>
                </a:lnTo>
                <a:lnTo>
                  <a:pt x="517443" y="610827"/>
                </a:lnTo>
                <a:lnTo>
                  <a:pt x="503771" y="601928"/>
                </a:lnTo>
                <a:lnTo>
                  <a:pt x="490734" y="593030"/>
                </a:lnTo>
                <a:lnTo>
                  <a:pt x="478016" y="583496"/>
                </a:lnTo>
                <a:lnTo>
                  <a:pt x="465615" y="573008"/>
                </a:lnTo>
                <a:lnTo>
                  <a:pt x="454168" y="562202"/>
                </a:lnTo>
                <a:lnTo>
                  <a:pt x="443040" y="550761"/>
                </a:lnTo>
                <a:lnTo>
                  <a:pt x="432547" y="539320"/>
                </a:lnTo>
                <a:lnTo>
                  <a:pt x="422690" y="526926"/>
                </a:lnTo>
                <a:lnTo>
                  <a:pt x="413787" y="513896"/>
                </a:lnTo>
                <a:lnTo>
                  <a:pt x="405202" y="500865"/>
                </a:lnTo>
                <a:lnTo>
                  <a:pt x="396935" y="487200"/>
                </a:lnTo>
                <a:lnTo>
                  <a:pt x="389622" y="473216"/>
                </a:lnTo>
                <a:lnTo>
                  <a:pt x="383263" y="458915"/>
                </a:lnTo>
                <a:lnTo>
                  <a:pt x="377222" y="444614"/>
                </a:lnTo>
                <a:lnTo>
                  <a:pt x="371816" y="429677"/>
                </a:lnTo>
                <a:lnTo>
                  <a:pt x="367047" y="414422"/>
                </a:lnTo>
                <a:lnTo>
                  <a:pt x="363231" y="399167"/>
                </a:lnTo>
                <a:lnTo>
                  <a:pt x="360052" y="383594"/>
                </a:lnTo>
                <a:lnTo>
                  <a:pt x="357826" y="367704"/>
                </a:lnTo>
                <a:lnTo>
                  <a:pt x="356236" y="351496"/>
                </a:lnTo>
                <a:lnTo>
                  <a:pt x="355918" y="343551"/>
                </a:lnTo>
                <a:lnTo>
                  <a:pt x="355600" y="335605"/>
                </a:lnTo>
                <a:lnTo>
                  <a:pt x="355600" y="327342"/>
                </a:lnTo>
                <a:lnTo>
                  <a:pt x="355600" y="319397"/>
                </a:lnTo>
                <a:lnTo>
                  <a:pt x="355918" y="311134"/>
                </a:lnTo>
                <a:lnTo>
                  <a:pt x="356554" y="303189"/>
                </a:lnTo>
                <a:lnTo>
                  <a:pt x="357190" y="294608"/>
                </a:lnTo>
                <a:lnTo>
                  <a:pt x="358144" y="286345"/>
                </a:lnTo>
                <a:lnTo>
                  <a:pt x="359098" y="278082"/>
                </a:lnTo>
                <a:lnTo>
                  <a:pt x="360370" y="269819"/>
                </a:lnTo>
                <a:lnTo>
                  <a:pt x="362277" y="261874"/>
                </a:lnTo>
                <a:lnTo>
                  <a:pt x="364185" y="253611"/>
                </a:lnTo>
                <a:lnTo>
                  <a:pt x="366093" y="245030"/>
                </a:lnTo>
                <a:lnTo>
                  <a:pt x="368001" y="237085"/>
                </a:lnTo>
                <a:lnTo>
                  <a:pt x="370862" y="229140"/>
                </a:lnTo>
                <a:lnTo>
                  <a:pt x="373088" y="221194"/>
                </a:lnTo>
                <a:lnTo>
                  <a:pt x="376268" y="213249"/>
                </a:lnTo>
                <a:lnTo>
                  <a:pt x="379129" y="205622"/>
                </a:lnTo>
                <a:lnTo>
                  <a:pt x="381991" y="197994"/>
                </a:lnTo>
                <a:lnTo>
                  <a:pt x="385489" y="190685"/>
                </a:lnTo>
                <a:lnTo>
                  <a:pt x="388986" y="183375"/>
                </a:lnTo>
                <a:lnTo>
                  <a:pt x="392802" y="176066"/>
                </a:lnTo>
                <a:lnTo>
                  <a:pt x="396299" y="169074"/>
                </a:lnTo>
                <a:lnTo>
                  <a:pt x="400433" y="161764"/>
                </a:lnTo>
                <a:lnTo>
                  <a:pt x="409018" y="148099"/>
                </a:lnTo>
                <a:lnTo>
                  <a:pt x="417921" y="135068"/>
                </a:lnTo>
                <a:lnTo>
                  <a:pt x="427778" y="122356"/>
                </a:lnTo>
                <a:lnTo>
                  <a:pt x="437952" y="109962"/>
                </a:lnTo>
                <a:lnTo>
                  <a:pt x="448763" y="98521"/>
                </a:lnTo>
                <a:lnTo>
                  <a:pt x="460210" y="87397"/>
                </a:lnTo>
                <a:lnTo>
                  <a:pt x="471974" y="77227"/>
                </a:lnTo>
                <a:lnTo>
                  <a:pt x="484375" y="67057"/>
                </a:lnTo>
                <a:lnTo>
                  <a:pt x="496775" y="57841"/>
                </a:lnTo>
                <a:lnTo>
                  <a:pt x="510130" y="49578"/>
                </a:lnTo>
                <a:lnTo>
                  <a:pt x="523802" y="41633"/>
                </a:lnTo>
                <a:lnTo>
                  <a:pt x="537474" y="34005"/>
                </a:lnTo>
                <a:lnTo>
                  <a:pt x="551783" y="27332"/>
                </a:lnTo>
                <a:lnTo>
                  <a:pt x="566409" y="21293"/>
                </a:lnTo>
                <a:lnTo>
                  <a:pt x="581353" y="16208"/>
                </a:lnTo>
                <a:lnTo>
                  <a:pt x="596297" y="11759"/>
                </a:lnTo>
                <a:lnTo>
                  <a:pt x="611878" y="7627"/>
                </a:lnTo>
                <a:lnTo>
                  <a:pt x="627776" y="4767"/>
                </a:lnTo>
                <a:lnTo>
                  <a:pt x="643356" y="2225"/>
                </a:lnTo>
                <a:lnTo>
                  <a:pt x="659572" y="636"/>
                </a:lnTo>
                <a:lnTo>
                  <a:pt x="667521" y="318"/>
                </a:lnTo>
                <a:lnTo>
                  <a:pt x="67547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9307779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KSO_Shape"/>
          <p:cNvSpPr/>
          <p:nvPr/>
        </p:nvSpPr>
        <p:spPr bwMode="auto">
          <a:xfrm>
            <a:off x="8837447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8" name="KSO_Shape"/>
          <p:cNvSpPr/>
          <p:nvPr/>
        </p:nvSpPr>
        <p:spPr bwMode="auto">
          <a:xfrm>
            <a:off x="8367115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7896783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" name="KSO_Shape"/>
          <p:cNvSpPr/>
          <p:nvPr/>
        </p:nvSpPr>
        <p:spPr bwMode="auto">
          <a:xfrm>
            <a:off x="7426451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1" name="KSO_Shape"/>
          <p:cNvSpPr/>
          <p:nvPr/>
        </p:nvSpPr>
        <p:spPr bwMode="auto">
          <a:xfrm>
            <a:off x="6956119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KSO_Shape"/>
          <p:cNvSpPr/>
          <p:nvPr/>
        </p:nvSpPr>
        <p:spPr bwMode="auto">
          <a:xfrm>
            <a:off x="6485787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KSO_Shape"/>
          <p:cNvSpPr/>
          <p:nvPr/>
        </p:nvSpPr>
        <p:spPr bwMode="auto">
          <a:xfrm>
            <a:off x="6015455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4" name="KSO_Shape"/>
          <p:cNvSpPr/>
          <p:nvPr/>
        </p:nvSpPr>
        <p:spPr bwMode="auto">
          <a:xfrm>
            <a:off x="5545123" y="4109446"/>
            <a:ext cx="276248" cy="781834"/>
          </a:xfrm>
          <a:custGeom>
            <a:avLst/>
            <a:gdLst>
              <a:gd name="T0" fmla="*/ 363838 w 763588"/>
              <a:gd name="T1" fmla="*/ 599013 h 2160587"/>
              <a:gd name="T2" fmla="*/ 363838 w 763588"/>
              <a:gd name="T3" fmla="*/ 627130 h 2160587"/>
              <a:gd name="T4" fmla="*/ 337809 w 763588"/>
              <a:gd name="T5" fmla="*/ 637988 h 2160587"/>
              <a:gd name="T6" fmla="*/ 318218 w 763588"/>
              <a:gd name="T7" fmla="*/ 618221 h 2160587"/>
              <a:gd name="T8" fmla="*/ 328853 w 763588"/>
              <a:gd name="T9" fmla="*/ 592052 h 2160587"/>
              <a:gd name="T10" fmla="*/ 431069 w 763588"/>
              <a:gd name="T11" fmla="*/ 557313 h 2160587"/>
              <a:gd name="T12" fmla="*/ 441924 w 763588"/>
              <a:gd name="T13" fmla="*/ 583339 h 2160587"/>
              <a:gd name="T14" fmla="*/ 422163 w 763588"/>
              <a:gd name="T15" fmla="*/ 602719 h 2160587"/>
              <a:gd name="T16" fmla="*/ 396278 w 763588"/>
              <a:gd name="T17" fmla="*/ 591922 h 2160587"/>
              <a:gd name="T18" fmla="*/ 396278 w 763588"/>
              <a:gd name="T19" fmla="*/ 564236 h 2160587"/>
              <a:gd name="T20" fmla="*/ 272598 w 763588"/>
              <a:gd name="T21" fmla="*/ 553437 h 2160587"/>
              <a:gd name="T22" fmla="*/ 294148 w 763588"/>
              <a:gd name="T23" fmla="*/ 570880 h 2160587"/>
              <a:gd name="T24" fmla="*/ 286312 w 763588"/>
              <a:gd name="T25" fmla="*/ 597459 h 2160587"/>
              <a:gd name="T26" fmla="*/ 258045 w 763588"/>
              <a:gd name="T27" fmla="*/ 600228 h 2160587"/>
              <a:gd name="T28" fmla="*/ 244890 w 763588"/>
              <a:gd name="T29" fmla="*/ 575587 h 2160587"/>
              <a:gd name="T30" fmla="*/ 262523 w 763588"/>
              <a:gd name="T31" fmla="*/ 554268 h 2160587"/>
              <a:gd name="T32" fmla="*/ 148676 w 763588"/>
              <a:gd name="T33" fmla="*/ 562394 h 2160587"/>
              <a:gd name="T34" fmla="*/ 259832 w 763588"/>
              <a:gd name="T35" fmla="*/ 705105 h 2160587"/>
              <a:gd name="T36" fmla="*/ 330390 w 763588"/>
              <a:gd name="T37" fmla="*/ 745959 h 2160587"/>
              <a:gd name="T38" fmla="*/ 384709 w 763588"/>
              <a:gd name="T39" fmla="*/ 732808 h 2160587"/>
              <a:gd name="T40" fmla="*/ 507345 w 763588"/>
              <a:gd name="T41" fmla="*/ 605486 h 2160587"/>
              <a:gd name="T42" fmla="*/ 565583 w 763588"/>
              <a:gd name="T43" fmla="*/ 547842 h 2160587"/>
              <a:gd name="T44" fmla="*/ 673100 w 763588"/>
              <a:gd name="T45" fmla="*/ 795209 h 2160587"/>
              <a:gd name="T46" fmla="*/ 642861 w 763588"/>
              <a:gd name="T47" fmla="*/ 1321842 h 2160587"/>
              <a:gd name="T48" fmla="*/ 46759 w 763588"/>
              <a:gd name="T49" fmla="*/ 1327998 h 2160587"/>
              <a:gd name="T50" fmla="*/ 1400 w 763588"/>
              <a:gd name="T51" fmla="*/ 1282387 h 2160587"/>
              <a:gd name="T52" fmla="*/ 82877 w 763588"/>
              <a:gd name="T53" fmla="*/ 559595 h 2160587"/>
              <a:gd name="T54" fmla="*/ 207948 w 763588"/>
              <a:gd name="T55" fmla="*/ 521232 h 2160587"/>
              <a:gd name="T56" fmla="*/ 221101 w 763588"/>
              <a:gd name="T57" fmla="*/ 545731 h 2160587"/>
              <a:gd name="T58" fmla="*/ 203470 w 763588"/>
              <a:gd name="T59" fmla="*/ 567446 h 2160587"/>
              <a:gd name="T60" fmla="*/ 176321 w 763588"/>
              <a:gd name="T61" fmla="*/ 559093 h 2160587"/>
              <a:gd name="T62" fmla="*/ 173803 w 763588"/>
              <a:gd name="T63" fmla="*/ 531254 h 2160587"/>
              <a:gd name="T64" fmla="*/ 490904 w 763588"/>
              <a:gd name="T65" fmla="*/ 517891 h 2160587"/>
              <a:gd name="T66" fmla="*/ 514155 w 763588"/>
              <a:gd name="T67" fmla="*/ 533482 h 2160587"/>
              <a:gd name="T68" fmla="*/ 508896 w 763588"/>
              <a:gd name="T69" fmla="*/ 561043 h 2160587"/>
              <a:gd name="T70" fmla="*/ 481216 w 763588"/>
              <a:gd name="T71" fmla="*/ 566332 h 2160587"/>
              <a:gd name="T72" fmla="*/ 465992 w 763588"/>
              <a:gd name="T73" fmla="*/ 543225 h 2160587"/>
              <a:gd name="T74" fmla="*/ 481216 w 763588"/>
              <a:gd name="T75" fmla="*/ 519840 h 2160587"/>
              <a:gd name="T76" fmla="*/ 230944 w 763588"/>
              <a:gd name="T77" fmla="*/ 190253 h 2160587"/>
              <a:gd name="T78" fmla="*/ 229547 w 763588"/>
              <a:gd name="T79" fmla="*/ 320073 h 2160587"/>
              <a:gd name="T80" fmla="*/ 274820 w 763588"/>
              <a:gd name="T81" fmla="*/ 410723 h 2160587"/>
              <a:gd name="T82" fmla="*/ 341051 w 763588"/>
              <a:gd name="T83" fmla="*/ 453810 h 2160587"/>
              <a:gd name="T84" fmla="*/ 408120 w 763588"/>
              <a:gd name="T85" fmla="*/ 431427 h 2160587"/>
              <a:gd name="T86" fmla="*/ 463173 w 763588"/>
              <a:gd name="T87" fmla="*/ 354207 h 2160587"/>
              <a:gd name="T88" fmla="*/ 466527 w 763588"/>
              <a:gd name="T89" fmla="*/ 249847 h 2160587"/>
              <a:gd name="T90" fmla="*/ 313664 w 763588"/>
              <a:gd name="T91" fmla="*/ 211517 h 2160587"/>
              <a:gd name="T92" fmla="*/ 267274 w 763588"/>
              <a:gd name="T93" fmla="*/ 170948 h 2160587"/>
              <a:gd name="T94" fmla="*/ 407282 w 763588"/>
              <a:gd name="T95" fmla="*/ 3078 h 2160587"/>
              <a:gd name="T96" fmla="*/ 492237 w 763588"/>
              <a:gd name="T97" fmla="*/ 40849 h 2160587"/>
              <a:gd name="T98" fmla="*/ 557351 w 763588"/>
              <a:gd name="T99" fmla="*/ 158358 h 2160587"/>
              <a:gd name="T100" fmla="*/ 632804 w 763588"/>
              <a:gd name="T101" fmla="*/ 364839 h 2160587"/>
              <a:gd name="T102" fmla="*/ 630848 w 763588"/>
              <a:gd name="T103" fmla="*/ 417998 h 2160587"/>
              <a:gd name="T104" fmla="*/ 583899 w 763588"/>
              <a:gd name="T105" fmla="*/ 443737 h 2160587"/>
              <a:gd name="T106" fmla="*/ 460379 w 763588"/>
              <a:gd name="T107" fmla="*/ 439541 h 2160587"/>
              <a:gd name="T108" fmla="*/ 373747 w 763588"/>
              <a:gd name="T109" fmla="*/ 495777 h 2160587"/>
              <a:gd name="T110" fmla="*/ 286277 w 763588"/>
              <a:gd name="T111" fmla="*/ 477032 h 2160587"/>
              <a:gd name="T112" fmla="*/ 166389 w 763588"/>
              <a:gd name="T113" fmla="*/ 444857 h 2160587"/>
              <a:gd name="T114" fmla="*/ 97923 w 763588"/>
              <a:gd name="T115" fmla="*/ 434505 h 2160587"/>
              <a:gd name="T116" fmla="*/ 75566 w 763588"/>
              <a:gd name="T117" fmla="*/ 393377 h 2160587"/>
              <a:gd name="T118" fmla="*/ 112175 w 763588"/>
              <a:gd name="T119" fmla="*/ 286219 h 2160587"/>
              <a:gd name="T120" fmla="*/ 183157 w 763588"/>
              <a:gd name="T121" fmla="*/ 86733 h 2160587"/>
              <a:gd name="T122" fmla="*/ 262243 w 763588"/>
              <a:gd name="T123" fmla="*/ 14829 h 2160587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63588" h="2160587">
                <a:moveTo>
                  <a:pt x="386080" y="666750"/>
                </a:moveTo>
                <a:lnTo>
                  <a:pt x="388937" y="666750"/>
                </a:lnTo>
                <a:lnTo>
                  <a:pt x="391795" y="666750"/>
                </a:lnTo>
                <a:lnTo>
                  <a:pt x="394652" y="667382"/>
                </a:lnTo>
                <a:lnTo>
                  <a:pt x="397510" y="668013"/>
                </a:lnTo>
                <a:lnTo>
                  <a:pt x="400050" y="668960"/>
                </a:lnTo>
                <a:lnTo>
                  <a:pt x="402590" y="670223"/>
                </a:lnTo>
                <a:lnTo>
                  <a:pt x="405130" y="671486"/>
                </a:lnTo>
                <a:lnTo>
                  <a:pt x="407035" y="673381"/>
                </a:lnTo>
                <a:lnTo>
                  <a:pt x="409257" y="674960"/>
                </a:lnTo>
                <a:lnTo>
                  <a:pt x="411162" y="677170"/>
                </a:lnTo>
                <a:lnTo>
                  <a:pt x="412750" y="679380"/>
                </a:lnTo>
                <a:lnTo>
                  <a:pt x="414337" y="681906"/>
                </a:lnTo>
                <a:lnTo>
                  <a:pt x="415290" y="684432"/>
                </a:lnTo>
                <a:lnTo>
                  <a:pt x="416560" y="686958"/>
                </a:lnTo>
                <a:lnTo>
                  <a:pt x="417195" y="689800"/>
                </a:lnTo>
                <a:lnTo>
                  <a:pt x="417512" y="692641"/>
                </a:lnTo>
                <a:lnTo>
                  <a:pt x="417512" y="695483"/>
                </a:lnTo>
                <a:lnTo>
                  <a:pt x="417512" y="698325"/>
                </a:lnTo>
                <a:lnTo>
                  <a:pt x="417195" y="701166"/>
                </a:lnTo>
                <a:lnTo>
                  <a:pt x="416560" y="704008"/>
                </a:lnTo>
                <a:lnTo>
                  <a:pt x="415290" y="706534"/>
                </a:lnTo>
                <a:lnTo>
                  <a:pt x="414337" y="708744"/>
                </a:lnTo>
                <a:lnTo>
                  <a:pt x="412750" y="711270"/>
                </a:lnTo>
                <a:lnTo>
                  <a:pt x="411162" y="713481"/>
                </a:lnTo>
                <a:lnTo>
                  <a:pt x="409257" y="715691"/>
                </a:lnTo>
                <a:lnTo>
                  <a:pt x="407035" y="717585"/>
                </a:lnTo>
                <a:lnTo>
                  <a:pt x="405130" y="718848"/>
                </a:lnTo>
                <a:lnTo>
                  <a:pt x="402590" y="720427"/>
                </a:lnTo>
                <a:lnTo>
                  <a:pt x="400050" y="721690"/>
                </a:lnTo>
                <a:lnTo>
                  <a:pt x="397510" y="722637"/>
                </a:lnTo>
                <a:lnTo>
                  <a:pt x="394652" y="723584"/>
                </a:lnTo>
                <a:lnTo>
                  <a:pt x="391795" y="723900"/>
                </a:lnTo>
                <a:lnTo>
                  <a:pt x="388937" y="723900"/>
                </a:lnTo>
                <a:lnTo>
                  <a:pt x="386080" y="723900"/>
                </a:lnTo>
                <a:lnTo>
                  <a:pt x="383222" y="723584"/>
                </a:lnTo>
                <a:lnTo>
                  <a:pt x="380365" y="722637"/>
                </a:lnTo>
                <a:lnTo>
                  <a:pt x="377825" y="721690"/>
                </a:lnTo>
                <a:lnTo>
                  <a:pt x="375285" y="720427"/>
                </a:lnTo>
                <a:lnTo>
                  <a:pt x="373062" y="718848"/>
                </a:lnTo>
                <a:lnTo>
                  <a:pt x="370522" y="717585"/>
                </a:lnTo>
                <a:lnTo>
                  <a:pt x="368935" y="715691"/>
                </a:lnTo>
                <a:lnTo>
                  <a:pt x="366712" y="713481"/>
                </a:lnTo>
                <a:lnTo>
                  <a:pt x="365125" y="711270"/>
                </a:lnTo>
                <a:lnTo>
                  <a:pt x="363855" y="708744"/>
                </a:lnTo>
                <a:lnTo>
                  <a:pt x="362267" y="706534"/>
                </a:lnTo>
                <a:lnTo>
                  <a:pt x="361632" y="704008"/>
                </a:lnTo>
                <a:lnTo>
                  <a:pt x="360997" y="701166"/>
                </a:lnTo>
                <a:lnTo>
                  <a:pt x="360362" y="698325"/>
                </a:lnTo>
                <a:lnTo>
                  <a:pt x="360362" y="695483"/>
                </a:lnTo>
                <a:lnTo>
                  <a:pt x="360362" y="692641"/>
                </a:lnTo>
                <a:lnTo>
                  <a:pt x="360997" y="689800"/>
                </a:lnTo>
                <a:lnTo>
                  <a:pt x="361632" y="686958"/>
                </a:lnTo>
                <a:lnTo>
                  <a:pt x="362267" y="684432"/>
                </a:lnTo>
                <a:lnTo>
                  <a:pt x="363855" y="681906"/>
                </a:lnTo>
                <a:lnTo>
                  <a:pt x="365125" y="679380"/>
                </a:lnTo>
                <a:lnTo>
                  <a:pt x="366712" y="677170"/>
                </a:lnTo>
                <a:lnTo>
                  <a:pt x="368935" y="674960"/>
                </a:lnTo>
                <a:lnTo>
                  <a:pt x="370522" y="673381"/>
                </a:lnTo>
                <a:lnTo>
                  <a:pt x="373062" y="671486"/>
                </a:lnTo>
                <a:lnTo>
                  <a:pt x="375285" y="670223"/>
                </a:lnTo>
                <a:lnTo>
                  <a:pt x="377825" y="668960"/>
                </a:lnTo>
                <a:lnTo>
                  <a:pt x="380365" y="668013"/>
                </a:lnTo>
                <a:lnTo>
                  <a:pt x="383222" y="667382"/>
                </a:lnTo>
                <a:lnTo>
                  <a:pt x="386080" y="666750"/>
                </a:lnTo>
                <a:close/>
                <a:moveTo>
                  <a:pt x="473233" y="627062"/>
                </a:moveTo>
                <a:lnTo>
                  <a:pt x="476075" y="627690"/>
                </a:lnTo>
                <a:lnTo>
                  <a:pt x="478916" y="628004"/>
                </a:lnTo>
                <a:lnTo>
                  <a:pt x="481758" y="628632"/>
                </a:lnTo>
                <a:lnTo>
                  <a:pt x="484284" y="629260"/>
                </a:lnTo>
                <a:lnTo>
                  <a:pt x="486494" y="630830"/>
                </a:lnTo>
                <a:lnTo>
                  <a:pt x="489020" y="632086"/>
                </a:lnTo>
                <a:lnTo>
                  <a:pt x="491231" y="633656"/>
                </a:lnTo>
                <a:lnTo>
                  <a:pt x="493441" y="635540"/>
                </a:lnTo>
                <a:lnTo>
                  <a:pt x="495335" y="637425"/>
                </a:lnTo>
                <a:lnTo>
                  <a:pt x="496598" y="639937"/>
                </a:lnTo>
                <a:lnTo>
                  <a:pt x="498177" y="642135"/>
                </a:lnTo>
                <a:lnTo>
                  <a:pt x="499440" y="644647"/>
                </a:lnTo>
                <a:lnTo>
                  <a:pt x="500387" y="647473"/>
                </a:lnTo>
                <a:lnTo>
                  <a:pt x="501334" y="649985"/>
                </a:lnTo>
                <a:lnTo>
                  <a:pt x="501650" y="652811"/>
                </a:lnTo>
                <a:lnTo>
                  <a:pt x="501650" y="655637"/>
                </a:lnTo>
                <a:lnTo>
                  <a:pt x="501650" y="658777"/>
                </a:lnTo>
                <a:lnTo>
                  <a:pt x="501334" y="661603"/>
                </a:lnTo>
                <a:lnTo>
                  <a:pt x="500387" y="664115"/>
                </a:lnTo>
                <a:lnTo>
                  <a:pt x="499440" y="666941"/>
                </a:lnTo>
                <a:lnTo>
                  <a:pt x="498177" y="669454"/>
                </a:lnTo>
                <a:lnTo>
                  <a:pt x="496598" y="671338"/>
                </a:lnTo>
                <a:lnTo>
                  <a:pt x="495335" y="673536"/>
                </a:lnTo>
                <a:lnTo>
                  <a:pt x="493441" y="675734"/>
                </a:lnTo>
                <a:lnTo>
                  <a:pt x="491231" y="677618"/>
                </a:lnTo>
                <a:lnTo>
                  <a:pt x="489020" y="679188"/>
                </a:lnTo>
                <a:lnTo>
                  <a:pt x="486494" y="680758"/>
                </a:lnTo>
                <a:lnTo>
                  <a:pt x="484284" y="681700"/>
                </a:lnTo>
                <a:lnTo>
                  <a:pt x="481758" y="682642"/>
                </a:lnTo>
                <a:lnTo>
                  <a:pt x="478916" y="683584"/>
                </a:lnTo>
                <a:lnTo>
                  <a:pt x="476075" y="683898"/>
                </a:lnTo>
                <a:lnTo>
                  <a:pt x="473233" y="684212"/>
                </a:lnTo>
                <a:lnTo>
                  <a:pt x="470391" y="683898"/>
                </a:lnTo>
                <a:lnTo>
                  <a:pt x="467550" y="683584"/>
                </a:lnTo>
                <a:lnTo>
                  <a:pt x="464708" y="682642"/>
                </a:lnTo>
                <a:lnTo>
                  <a:pt x="462182" y="681700"/>
                </a:lnTo>
                <a:lnTo>
                  <a:pt x="459656" y="680758"/>
                </a:lnTo>
                <a:lnTo>
                  <a:pt x="457130" y="679188"/>
                </a:lnTo>
                <a:lnTo>
                  <a:pt x="454920" y="677618"/>
                </a:lnTo>
                <a:lnTo>
                  <a:pt x="452710" y="675734"/>
                </a:lnTo>
                <a:lnTo>
                  <a:pt x="451131" y="673536"/>
                </a:lnTo>
                <a:lnTo>
                  <a:pt x="449552" y="671338"/>
                </a:lnTo>
                <a:lnTo>
                  <a:pt x="448289" y="669454"/>
                </a:lnTo>
                <a:lnTo>
                  <a:pt x="446710" y="666941"/>
                </a:lnTo>
                <a:lnTo>
                  <a:pt x="445763" y="664115"/>
                </a:lnTo>
                <a:lnTo>
                  <a:pt x="445132" y="661603"/>
                </a:lnTo>
                <a:lnTo>
                  <a:pt x="444500" y="658777"/>
                </a:lnTo>
                <a:lnTo>
                  <a:pt x="444500" y="655637"/>
                </a:lnTo>
                <a:lnTo>
                  <a:pt x="444500" y="652811"/>
                </a:lnTo>
                <a:lnTo>
                  <a:pt x="445132" y="649985"/>
                </a:lnTo>
                <a:lnTo>
                  <a:pt x="445763" y="647473"/>
                </a:lnTo>
                <a:lnTo>
                  <a:pt x="446710" y="644647"/>
                </a:lnTo>
                <a:lnTo>
                  <a:pt x="448289" y="642135"/>
                </a:lnTo>
                <a:lnTo>
                  <a:pt x="449552" y="639937"/>
                </a:lnTo>
                <a:lnTo>
                  <a:pt x="451131" y="637425"/>
                </a:lnTo>
                <a:lnTo>
                  <a:pt x="452710" y="635540"/>
                </a:lnTo>
                <a:lnTo>
                  <a:pt x="454920" y="633656"/>
                </a:lnTo>
                <a:lnTo>
                  <a:pt x="457130" y="632086"/>
                </a:lnTo>
                <a:lnTo>
                  <a:pt x="459656" y="630830"/>
                </a:lnTo>
                <a:lnTo>
                  <a:pt x="462182" y="629260"/>
                </a:lnTo>
                <a:lnTo>
                  <a:pt x="464708" y="628632"/>
                </a:lnTo>
                <a:lnTo>
                  <a:pt x="467550" y="628004"/>
                </a:lnTo>
                <a:lnTo>
                  <a:pt x="470391" y="627690"/>
                </a:lnTo>
                <a:lnTo>
                  <a:pt x="473233" y="627062"/>
                </a:lnTo>
                <a:close/>
                <a:moveTo>
                  <a:pt x="306387" y="627062"/>
                </a:moveTo>
                <a:lnTo>
                  <a:pt x="309245" y="627690"/>
                </a:lnTo>
                <a:lnTo>
                  <a:pt x="312102" y="628004"/>
                </a:lnTo>
                <a:lnTo>
                  <a:pt x="314960" y="628632"/>
                </a:lnTo>
                <a:lnTo>
                  <a:pt x="317500" y="629260"/>
                </a:lnTo>
                <a:lnTo>
                  <a:pt x="320040" y="630830"/>
                </a:lnTo>
                <a:lnTo>
                  <a:pt x="322262" y="632086"/>
                </a:lnTo>
                <a:lnTo>
                  <a:pt x="324802" y="633656"/>
                </a:lnTo>
                <a:lnTo>
                  <a:pt x="326390" y="635540"/>
                </a:lnTo>
                <a:lnTo>
                  <a:pt x="328612" y="637424"/>
                </a:lnTo>
                <a:lnTo>
                  <a:pt x="330200" y="639936"/>
                </a:lnTo>
                <a:lnTo>
                  <a:pt x="331470" y="642135"/>
                </a:lnTo>
                <a:lnTo>
                  <a:pt x="333057" y="644647"/>
                </a:lnTo>
                <a:lnTo>
                  <a:pt x="333692" y="647473"/>
                </a:lnTo>
                <a:lnTo>
                  <a:pt x="334327" y="649985"/>
                </a:lnTo>
                <a:lnTo>
                  <a:pt x="334962" y="652811"/>
                </a:lnTo>
                <a:lnTo>
                  <a:pt x="334962" y="655637"/>
                </a:lnTo>
                <a:lnTo>
                  <a:pt x="334962" y="658777"/>
                </a:lnTo>
                <a:lnTo>
                  <a:pt x="334327" y="661603"/>
                </a:lnTo>
                <a:lnTo>
                  <a:pt x="333692" y="664115"/>
                </a:lnTo>
                <a:lnTo>
                  <a:pt x="333057" y="666941"/>
                </a:lnTo>
                <a:lnTo>
                  <a:pt x="331470" y="669454"/>
                </a:lnTo>
                <a:lnTo>
                  <a:pt x="330200" y="671338"/>
                </a:lnTo>
                <a:lnTo>
                  <a:pt x="328612" y="673536"/>
                </a:lnTo>
                <a:lnTo>
                  <a:pt x="326390" y="675734"/>
                </a:lnTo>
                <a:lnTo>
                  <a:pt x="324802" y="677618"/>
                </a:lnTo>
                <a:lnTo>
                  <a:pt x="322262" y="679188"/>
                </a:lnTo>
                <a:lnTo>
                  <a:pt x="320040" y="680758"/>
                </a:lnTo>
                <a:lnTo>
                  <a:pt x="317500" y="681700"/>
                </a:lnTo>
                <a:lnTo>
                  <a:pt x="314960" y="682642"/>
                </a:lnTo>
                <a:lnTo>
                  <a:pt x="312102" y="683584"/>
                </a:lnTo>
                <a:lnTo>
                  <a:pt x="309245" y="683898"/>
                </a:lnTo>
                <a:lnTo>
                  <a:pt x="306387" y="684212"/>
                </a:lnTo>
                <a:lnTo>
                  <a:pt x="303530" y="683898"/>
                </a:lnTo>
                <a:lnTo>
                  <a:pt x="300672" y="683584"/>
                </a:lnTo>
                <a:lnTo>
                  <a:pt x="297815" y="682642"/>
                </a:lnTo>
                <a:lnTo>
                  <a:pt x="295275" y="681700"/>
                </a:lnTo>
                <a:lnTo>
                  <a:pt x="292735" y="680758"/>
                </a:lnTo>
                <a:lnTo>
                  <a:pt x="290195" y="679188"/>
                </a:lnTo>
                <a:lnTo>
                  <a:pt x="288290" y="677618"/>
                </a:lnTo>
                <a:lnTo>
                  <a:pt x="286067" y="675734"/>
                </a:lnTo>
                <a:lnTo>
                  <a:pt x="284162" y="673536"/>
                </a:lnTo>
                <a:lnTo>
                  <a:pt x="282575" y="671338"/>
                </a:lnTo>
                <a:lnTo>
                  <a:pt x="280987" y="669454"/>
                </a:lnTo>
                <a:lnTo>
                  <a:pt x="280035" y="666941"/>
                </a:lnTo>
                <a:lnTo>
                  <a:pt x="278765" y="664115"/>
                </a:lnTo>
                <a:lnTo>
                  <a:pt x="278130" y="661603"/>
                </a:lnTo>
                <a:lnTo>
                  <a:pt x="277812" y="658777"/>
                </a:lnTo>
                <a:lnTo>
                  <a:pt x="277812" y="655637"/>
                </a:lnTo>
                <a:lnTo>
                  <a:pt x="277812" y="652811"/>
                </a:lnTo>
                <a:lnTo>
                  <a:pt x="278130" y="649985"/>
                </a:lnTo>
                <a:lnTo>
                  <a:pt x="278765" y="647473"/>
                </a:lnTo>
                <a:lnTo>
                  <a:pt x="280035" y="644647"/>
                </a:lnTo>
                <a:lnTo>
                  <a:pt x="280987" y="642135"/>
                </a:lnTo>
                <a:lnTo>
                  <a:pt x="282575" y="639936"/>
                </a:lnTo>
                <a:lnTo>
                  <a:pt x="284162" y="637424"/>
                </a:lnTo>
                <a:lnTo>
                  <a:pt x="286067" y="635540"/>
                </a:lnTo>
                <a:lnTo>
                  <a:pt x="288290" y="633656"/>
                </a:lnTo>
                <a:lnTo>
                  <a:pt x="290195" y="632086"/>
                </a:lnTo>
                <a:lnTo>
                  <a:pt x="292735" y="630830"/>
                </a:lnTo>
                <a:lnTo>
                  <a:pt x="295275" y="629260"/>
                </a:lnTo>
                <a:lnTo>
                  <a:pt x="297815" y="628632"/>
                </a:lnTo>
                <a:lnTo>
                  <a:pt x="300672" y="628004"/>
                </a:lnTo>
                <a:lnTo>
                  <a:pt x="303530" y="627690"/>
                </a:lnTo>
                <a:lnTo>
                  <a:pt x="306387" y="627062"/>
                </a:lnTo>
                <a:close/>
                <a:moveTo>
                  <a:pt x="140711" y="614362"/>
                </a:moveTo>
                <a:lnTo>
                  <a:pt x="142617" y="614680"/>
                </a:lnTo>
                <a:lnTo>
                  <a:pt x="144523" y="615314"/>
                </a:lnTo>
                <a:lnTo>
                  <a:pt x="146429" y="615949"/>
                </a:lnTo>
                <a:lnTo>
                  <a:pt x="148652" y="617536"/>
                </a:lnTo>
                <a:lnTo>
                  <a:pt x="153099" y="621027"/>
                </a:lnTo>
                <a:lnTo>
                  <a:pt x="157546" y="625470"/>
                </a:lnTo>
                <a:lnTo>
                  <a:pt x="162945" y="631183"/>
                </a:lnTo>
                <a:lnTo>
                  <a:pt x="168663" y="637848"/>
                </a:lnTo>
                <a:lnTo>
                  <a:pt x="174380" y="645464"/>
                </a:lnTo>
                <a:lnTo>
                  <a:pt x="187403" y="662602"/>
                </a:lnTo>
                <a:lnTo>
                  <a:pt x="201379" y="682279"/>
                </a:lnTo>
                <a:lnTo>
                  <a:pt x="216308" y="703543"/>
                </a:lnTo>
                <a:lnTo>
                  <a:pt x="232189" y="725442"/>
                </a:lnTo>
                <a:lnTo>
                  <a:pt x="240765" y="737184"/>
                </a:lnTo>
                <a:lnTo>
                  <a:pt x="249341" y="748292"/>
                </a:lnTo>
                <a:lnTo>
                  <a:pt x="257917" y="758765"/>
                </a:lnTo>
                <a:lnTo>
                  <a:pt x="266811" y="769873"/>
                </a:lnTo>
                <a:lnTo>
                  <a:pt x="276340" y="780346"/>
                </a:lnTo>
                <a:lnTo>
                  <a:pt x="285551" y="790502"/>
                </a:lnTo>
                <a:lnTo>
                  <a:pt x="294763" y="799706"/>
                </a:lnTo>
                <a:lnTo>
                  <a:pt x="304609" y="808592"/>
                </a:lnTo>
                <a:lnTo>
                  <a:pt x="314138" y="816844"/>
                </a:lnTo>
                <a:lnTo>
                  <a:pt x="324303" y="824461"/>
                </a:lnTo>
                <a:lnTo>
                  <a:pt x="334149" y="830808"/>
                </a:lnTo>
                <a:lnTo>
                  <a:pt x="339231" y="833665"/>
                </a:lnTo>
                <a:lnTo>
                  <a:pt x="344313" y="836203"/>
                </a:lnTo>
                <a:lnTo>
                  <a:pt x="349396" y="838742"/>
                </a:lnTo>
                <a:lnTo>
                  <a:pt x="354160" y="840964"/>
                </a:lnTo>
                <a:lnTo>
                  <a:pt x="359242" y="842551"/>
                </a:lnTo>
                <a:lnTo>
                  <a:pt x="364324" y="844138"/>
                </a:lnTo>
                <a:lnTo>
                  <a:pt x="369724" y="845090"/>
                </a:lnTo>
                <a:lnTo>
                  <a:pt x="374806" y="846042"/>
                </a:lnTo>
                <a:lnTo>
                  <a:pt x="379571" y="846677"/>
                </a:lnTo>
                <a:lnTo>
                  <a:pt x="384970" y="846994"/>
                </a:lnTo>
                <a:lnTo>
                  <a:pt x="390053" y="846677"/>
                </a:lnTo>
                <a:lnTo>
                  <a:pt x="395135" y="846042"/>
                </a:lnTo>
                <a:lnTo>
                  <a:pt x="400534" y="845090"/>
                </a:lnTo>
                <a:lnTo>
                  <a:pt x="405617" y="844138"/>
                </a:lnTo>
                <a:lnTo>
                  <a:pt x="410381" y="842551"/>
                </a:lnTo>
                <a:lnTo>
                  <a:pt x="415781" y="840964"/>
                </a:lnTo>
                <a:lnTo>
                  <a:pt x="420863" y="838742"/>
                </a:lnTo>
                <a:lnTo>
                  <a:pt x="426263" y="836521"/>
                </a:lnTo>
                <a:lnTo>
                  <a:pt x="431345" y="833982"/>
                </a:lnTo>
                <a:lnTo>
                  <a:pt x="436427" y="831126"/>
                </a:lnTo>
                <a:lnTo>
                  <a:pt x="446591" y="824778"/>
                </a:lnTo>
                <a:lnTo>
                  <a:pt x="456755" y="817479"/>
                </a:lnTo>
                <a:lnTo>
                  <a:pt x="466602" y="809544"/>
                </a:lnTo>
                <a:lnTo>
                  <a:pt x="476766" y="800658"/>
                </a:lnTo>
                <a:lnTo>
                  <a:pt x="486930" y="791772"/>
                </a:lnTo>
                <a:lnTo>
                  <a:pt x="496459" y="781933"/>
                </a:lnTo>
                <a:lnTo>
                  <a:pt x="505671" y="771777"/>
                </a:lnTo>
                <a:lnTo>
                  <a:pt x="515517" y="761304"/>
                </a:lnTo>
                <a:lnTo>
                  <a:pt x="524729" y="750514"/>
                </a:lnTo>
                <a:lnTo>
                  <a:pt x="542516" y="728933"/>
                </a:lnTo>
                <a:lnTo>
                  <a:pt x="559351" y="707351"/>
                </a:lnTo>
                <a:lnTo>
                  <a:pt x="575550" y="686722"/>
                </a:lnTo>
                <a:lnTo>
                  <a:pt x="590161" y="667680"/>
                </a:lnTo>
                <a:lnTo>
                  <a:pt x="603819" y="650860"/>
                </a:lnTo>
                <a:lnTo>
                  <a:pt x="610489" y="643560"/>
                </a:lnTo>
                <a:lnTo>
                  <a:pt x="616207" y="637213"/>
                </a:lnTo>
                <a:lnTo>
                  <a:pt x="621924" y="631817"/>
                </a:lnTo>
                <a:lnTo>
                  <a:pt x="626689" y="627692"/>
                </a:lnTo>
                <a:lnTo>
                  <a:pt x="631453" y="623883"/>
                </a:lnTo>
                <a:lnTo>
                  <a:pt x="633677" y="622931"/>
                </a:lnTo>
                <a:lnTo>
                  <a:pt x="635900" y="622296"/>
                </a:lnTo>
                <a:lnTo>
                  <a:pt x="637806" y="621344"/>
                </a:lnTo>
                <a:lnTo>
                  <a:pt x="639712" y="621344"/>
                </a:lnTo>
                <a:lnTo>
                  <a:pt x="641617" y="621344"/>
                </a:lnTo>
                <a:lnTo>
                  <a:pt x="642888" y="622296"/>
                </a:lnTo>
                <a:lnTo>
                  <a:pt x="656546" y="628326"/>
                </a:lnTo>
                <a:lnTo>
                  <a:pt x="669569" y="634357"/>
                </a:lnTo>
                <a:lnTo>
                  <a:pt x="681639" y="640386"/>
                </a:lnTo>
                <a:lnTo>
                  <a:pt x="693074" y="646416"/>
                </a:lnTo>
                <a:lnTo>
                  <a:pt x="713720" y="657842"/>
                </a:lnTo>
                <a:lnTo>
                  <a:pt x="731190" y="667998"/>
                </a:lnTo>
                <a:lnTo>
                  <a:pt x="745165" y="676884"/>
                </a:lnTo>
                <a:lnTo>
                  <a:pt x="755330" y="683231"/>
                </a:lnTo>
                <a:lnTo>
                  <a:pt x="763588" y="689579"/>
                </a:lnTo>
                <a:lnTo>
                  <a:pt x="763588" y="733376"/>
                </a:lnTo>
                <a:lnTo>
                  <a:pt x="763588" y="901899"/>
                </a:lnTo>
                <a:lnTo>
                  <a:pt x="763588" y="1441427"/>
                </a:lnTo>
                <a:lnTo>
                  <a:pt x="763271" y="1448092"/>
                </a:lnTo>
                <a:lnTo>
                  <a:pt x="762318" y="1454440"/>
                </a:lnTo>
                <a:lnTo>
                  <a:pt x="760729" y="1461104"/>
                </a:lnTo>
                <a:lnTo>
                  <a:pt x="758506" y="1467134"/>
                </a:lnTo>
                <a:lnTo>
                  <a:pt x="755647" y="1472847"/>
                </a:lnTo>
                <a:lnTo>
                  <a:pt x="752471" y="1478242"/>
                </a:lnTo>
                <a:lnTo>
                  <a:pt x="748659" y="1483320"/>
                </a:lnTo>
                <a:lnTo>
                  <a:pt x="744213" y="1488081"/>
                </a:lnTo>
                <a:lnTo>
                  <a:pt x="739766" y="1492207"/>
                </a:lnTo>
                <a:lnTo>
                  <a:pt x="734684" y="1496015"/>
                </a:lnTo>
                <a:lnTo>
                  <a:pt x="729284" y="1499189"/>
                </a:lnTo>
                <a:lnTo>
                  <a:pt x="723249" y="1502045"/>
                </a:lnTo>
                <a:lnTo>
                  <a:pt x="717214" y="1504267"/>
                </a:lnTo>
                <a:lnTo>
                  <a:pt x="710861" y="1506171"/>
                </a:lnTo>
                <a:lnTo>
                  <a:pt x="704191" y="1507123"/>
                </a:lnTo>
                <a:lnTo>
                  <a:pt x="697838" y="1507440"/>
                </a:lnTo>
                <a:lnTo>
                  <a:pt x="616842" y="1507440"/>
                </a:lnTo>
                <a:lnTo>
                  <a:pt x="616842" y="2160587"/>
                </a:lnTo>
                <a:lnTo>
                  <a:pt x="153099" y="2160587"/>
                </a:lnTo>
                <a:lnTo>
                  <a:pt x="153099" y="1507440"/>
                </a:lnTo>
                <a:lnTo>
                  <a:pt x="66385" y="1507440"/>
                </a:lnTo>
                <a:lnTo>
                  <a:pt x="59715" y="1507123"/>
                </a:lnTo>
                <a:lnTo>
                  <a:pt x="53045" y="1506171"/>
                </a:lnTo>
                <a:lnTo>
                  <a:pt x="46692" y="1504267"/>
                </a:lnTo>
                <a:lnTo>
                  <a:pt x="40657" y="1502045"/>
                </a:lnTo>
                <a:lnTo>
                  <a:pt x="34939" y="1499189"/>
                </a:lnTo>
                <a:lnTo>
                  <a:pt x="29540" y="1496015"/>
                </a:lnTo>
                <a:lnTo>
                  <a:pt x="24140" y="1492207"/>
                </a:lnTo>
                <a:lnTo>
                  <a:pt x="19376" y="1488081"/>
                </a:lnTo>
                <a:lnTo>
                  <a:pt x="15246" y="1483320"/>
                </a:lnTo>
                <a:lnTo>
                  <a:pt x="11435" y="1478242"/>
                </a:lnTo>
                <a:lnTo>
                  <a:pt x="7941" y="1472847"/>
                </a:lnTo>
                <a:lnTo>
                  <a:pt x="5082" y="1467134"/>
                </a:lnTo>
                <a:lnTo>
                  <a:pt x="2859" y="1461104"/>
                </a:lnTo>
                <a:lnTo>
                  <a:pt x="1588" y="1454440"/>
                </a:lnTo>
                <a:lnTo>
                  <a:pt x="318" y="1448092"/>
                </a:lnTo>
                <a:lnTo>
                  <a:pt x="0" y="1441427"/>
                </a:lnTo>
                <a:lnTo>
                  <a:pt x="0" y="901899"/>
                </a:lnTo>
                <a:lnTo>
                  <a:pt x="0" y="733376"/>
                </a:lnTo>
                <a:lnTo>
                  <a:pt x="0" y="689579"/>
                </a:lnTo>
                <a:lnTo>
                  <a:pt x="9847" y="682597"/>
                </a:lnTo>
                <a:lnTo>
                  <a:pt x="21599" y="675297"/>
                </a:lnTo>
                <a:lnTo>
                  <a:pt x="37798" y="665141"/>
                </a:lnTo>
                <a:lnTo>
                  <a:pt x="57491" y="654033"/>
                </a:lnTo>
                <a:lnTo>
                  <a:pt x="68926" y="647686"/>
                </a:lnTo>
                <a:lnTo>
                  <a:pt x="80996" y="641656"/>
                </a:lnTo>
                <a:lnTo>
                  <a:pt x="94019" y="634674"/>
                </a:lnTo>
                <a:lnTo>
                  <a:pt x="107677" y="628326"/>
                </a:lnTo>
                <a:lnTo>
                  <a:pt x="122288" y="621344"/>
                </a:lnTo>
                <a:lnTo>
                  <a:pt x="137535" y="614997"/>
                </a:lnTo>
                <a:lnTo>
                  <a:pt x="139123" y="614680"/>
                </a:lnTo>
                <a:lnTo>
                  <a:pt x="140711" y="614362"/>
                </a:lnTo>
                <a:close/>
                <a:moveTo>
                  <a:pt x="219393" y="587375"/>
                </a:moveTo>
                <a:lnTo>
                  <a:pt x="222250" y="587375"/>
                </a:lnTo>
                <a:lnTo>
                  <a:pt x="225108" y="587375"/>
                </a:lnTo>
                <a:lnTo>
                  <a:pt x="227965" y="588322"/>
                </a:lnTo>
                <a:lnTo>
                  <a:pt x="230823" y="588954"/>
                </a:lnTo>
                <a:lnTo>
                  <a:pt x="233363" y="589585"/>
                </a:lnTo>
                <a:lnTo>
                  <a:pt x="235903" y="591164"/>
                </a:lnTo>
                <a:lnTo>
                  <a:pt x="238443" y="592427"/>
                </a:lnTo>
                <a:lnTo>
                  <a:pt x="240665" y="594006"/>
                </a:lnTo>
                <a:lnTo>
                  <a:pt x="242888" y="595584"/>
                </a:lnTo>
                <a:lnTo>
                  <a:pt x="244475" y="597795"/>
                </a:lnTo>
                <a:lnTo>
                  <a:pt x="246063" y="600005"/>
                </a:lnTo>
                <a:lnTo>
                  <a:pt x="247650" y="602531"/>
                </a:lnTo>
                <a:lnTo>
                  <a:pt x="248920" y="605057"/>
                </a:lnTo>
                <a:lnTo>
                  <a:pt x="249873" y="607583"/>
                </a:lnTo>
                <a:lnTo>
                  <a:pt x="250508" y="610425"/>
                </a:lnTo>
                <a:lnTo>
                  <a:pt x="250825" y="613266"/>
                </a:lnTo>
                <a:lnTo>
                  <a:pt x="250825" y="616108"/>
                </a:lnTo>
                <a:lnTo>
                  <a:pt x="250825" y="618950"/>
                </a:lnTo>
                <a:lnTo>
                  <a:pt x="250508" y="621791"/>
                </a:lnTo>
                <a:lnTo>
                  <a:pt x="249873" y="624633"/>
                </a:lnTo>
                <a:lnTo>
                  <a:pt x="248920" y="627159"/>
                </a:lnTo>
                <a:lnTo>
                  <a:pt x="247650" y="629685"/>
                </a:lnTo>
                <a:lnTo>
                  <a:pt x="246063" y="631895"/>
                </a:lnTo>
                <a:lnTo>
                  <a:pt x="244475" y="634105"/>
                </a:lnTo>
                <a:lnTo>
                  <a:pt x="242888" y="636316"/>
                </a:lnTo>
                <a:lnTo>
                  <a:pt x="240665" y="638210"/>
                </a:lnTo>
                <a:lnTo>
                  <a:pt x="238443" y="639789"/>
                </a:lnTo>
                <a:lnTo>
                  <a:pt x="235903" y="641368"/>
                </a:lnTo>
                <a:lnTo>
                  <a:pt x="233363" y="642315"/>
                </a:lnTo>
                <a:lnTo>
                  <a:pt x="230823" y="643578"/>
                </a:lnTo>
                <a:lnTo>
                  <a:pt x="227965" y="644209"/>
                </a:lnTo>
                <a:lnTo>
                  <a:pt x="225108" y="644525"/>
                </a:lnTo>
                <a:lnTo>
                  <a:pt x="222250" y="644525"/>
                </a:lnTo>
                <a:lnTo>
                  <a:pt x="219393" y="644525"/>
                </a:lnTo>
                <a:lnTo>
                  <a:pt x="216535" y="644209"/>
                </a:lnTo>
                <a:lnTo>
                  <a:pt x="213678" y="643578"/>
                </a:lnTo>
                <a:lnTo>
                  <a:pt x="211138" y="642315"/>
                </a:lnTo>
                <a:lnTo>
                  <a:pt x="208598" y="641368"/>
                </a:lnTo>
                <a:lnTo>
                  <a:pt x="206375" y="639789"/>
                </a:lnTo>
                <a:lnTo>
                  <a:pt x="204153" y="638210"/>
                </a:lnTo>
                <a:lnTo>
                  <a:pt x="201930" y="636316"/>
                </a:lnTo>
                <a:lnTo>
                  <a:pt x="200025" y="634105"/>
                </a:lnTo>
                <a:lnTo>
                  <a:pt x="198755" y="631895"/>
                </a:lnTo>
                <a:lnTo>
                  <a:pt x="197168" y="629685"/>
                </a:lnTo>
                <a:lnTo>
                  <a:pt x="195898" y="627159"/>
                </a:lnTo>
                <a:lnTo>
                  <a:pt x="194628" y="624633"/>
                </a:lnTo>
                <a:lnTo>
                  <a:pt x="193993" y="621791"/>
                </a:lnTo>
                <a:lnTo>
                  <a:pt x="193675" y="618950"/>
                </a:lnTo>
                <a:lnTo>
                  <a:pt x="193675" y="616108"/>
                </a:lnTo>
                <a:lnTo>
                  <a:pt x="193675" y="613266"/>
                </a:lnTo>
                <a:lnTo>
                  <a:pt x="193993" y="610425"/>
                </a:lnTo>
                <a:lnTo>
                  <a:pt x="194628" y="607583"/>
                </a:lnTo>
                <a:lnTo>
                  <a:pt x="195898" y="605057"/>
                </a:lnTo>
                <a:lnTo>
                  <a:pt x="197168" y="602531"/>
                </a:lnTo>
                <a:lnTo>
                  <a:pt x="198755" y="600005"/>
                </a:lnTo>
                <a:lnTo>
                  <a:pt x="200025" y="597795"/>
                </a:lnTo>
                <a:lnTo>
                  <a:pt x="201930" y="595584"/>
                </a:lnTo>
                <a:lnTo>
                  <a:pt x="204153" y="594006"/>
                </a:lnTo>
                <a:lnTo>
                  <a:pt x="206375" y="592427"/>
                </a:lnTo>
                <a:lnTo>
                  <a:pt x="208598" y="591164"/>
                </a:lnTo>
                <a:lnTo>
                  <a:pt x="211138" y="589585"/>
                </a:lnTo>
                <a:lnTo>
                  <a:pt x="213678" y="588954"/>
                </a:lnTo>
                <a:lnTo>
                  <a:pt x="216535" y="588322"/>
                </a:lnTo>
                <a:lnTo>
                  <a:pt x="219393" y="587375"/>
                </a:lnTo>
                <a:close/>
                <a:moveTo>
                  <a:pt x="554072" y="587375"/>
                </a:moveTo>
                <a:lnTo>
                  <a:pt x="556898" y="587375"/>
                </a:lnTo>
                <a:lnTo>
                  <a:pt x="560038" y="587375"/>
                </a:lnTo>
                <a:lnTo>
                  <a:pt x="563178" y="588322"/>
                </a:lnTo>
                <a:lnTo>
                  <a:pt x="565376" y="588954"/>
                </a:lnTo>
                <a:lnTo>
                  <a:pt x="568203" y="589585"/>
                </a:lnTo>
                <a:lnTo>
                  <a:pt x="570715" y="591164"/>
                </a:lnTo>
                <a:lnTo>
                  <a:pt x="572913" y="592427"/>
                </a:lnTo>
                <a:lnTo>
                  <a:pt x="575425" y="594006"/>
                </a:lnTo>
                <a:lnTo>
                  <a:pt x="577309" y="595584"/>
                </a:lnTo>
                <a:lnTo>
                  <a:pt x="578879" y="597795"/>
                </a:lnTo>
                <a:lnTo>
                  <a:pt x="580763" y="600005"/>
                </a:lnTo>
                <a:lnTo>
                  <a:pt x="582019" y="602531"/>
                </a:lnTo>
                <a:lnTo>
                  <a:pt x="583275" y="605057"/>
                </a:lnTo>
                <a:lnTo>
                  <a:pt x="584217" y="607583"/>
                </a:lnTo>
                <a:lnTo>
                  <a:pt x="584845" y="610425"/>
                </a:lnTo>
                <a:lnTo>
                  <a:pt x="585473" y="613266"/>
                </a:lnTo>
                <a:lnTo>
                  <a:pt x="585787" y="616108"/>
                </a:lnTo>
                <a:lnTo>
                  <a:pt x="585473" y="618950"/>
                </a:lnTo>
                <a:lnTo>
                  <a:pt x="584845" y="621791"/>
                </a:lnTo>
                <a:lnTo>
                  <a:pt x="584217" y="624633"/>
                </a:lnTo>
                <a:lnTo>
                  <a:pt x="583275" y="627159"/>
                </a:lnTo>
                <a:lnTo>
                  <a:pt x="582019" y="629685"/>
                </a:lnTo>
                <a:lnTo>
                  <a:pt x="580763" y="631895"/>
                </a:lnTo>
                <a:lnTo>
                  <a:pt x="578879" y="634105"/>
                </a:lnTo>
                <a:lnTo>
                  <a:pt x="577309" y="636316"/>
                </a:lnTo>
                <a:lnTo>
                  <a:pt x="575425" y="638210"/>
                </a:lnTo>
                <a:lnTo>
                  <a:pt x="572913" y="639789"/>
                </a:lnTo>
                <a:lnTo>
                  <a:pt x="570715" y="641368"/>
                </a:lnTo>
                <a:lnTo>
                  <a:pt x="568203" y="642315"/>
                </a:lnTo>
                <a:lnTo>
                  <a:pt x="565376" y="643578"/>
                </a:lnTo>
                <a:lnTo>
                  <a:pt x="563178" y="644209"/>
                </a:lnTo>
                <a:lnTo>
                  <a:pt x="560038" y="644525"/>
                </a:lnTo>
                <a:lnTo>
                  <a:pt x="556898" y="644525"/>
                </a:lnTo>
                <a:lnTo>
                  <a:pt x="554072" y="644525"/>
                </a:lnTo>
                <a:lnTo>
                  <a:pt x="551246" y="644209"/>
                </a:lnTo>
                <a:lnTo>
                  <a:pt x="548734" y="643578"/>
                </a:lnTo>
                <a:lnTo>
                  <a:pt x="545908" y="642315"/>
                </a:lnTo>
                <a:lnTo>
                  <a:pt x="543396" y="641368"/>
                </a:lnTo>
                <a:lnTo>
                  <a:pt x="541512" y="639789"/>
                </a:lnTo>
                <a:lnTo>
                  <a:pt x="538999" y="638210"/>
                </a:lnTo>
                <a:lnTo>
                  <a:pt x="537115" y="636316"/>
                </a:lnTo>
                <a:lnTo>
                  <a:pt x="535545" y="634105"/>
                </a:lnTo>
                <a:lnTo>
                  <a:pt x="533661" y="631895"/>
                </a:lnTo>
                <a:lnTo>
                  <a:pt x="532091" y="629685"/>
                </a:lnTo>
                <a:lnTo>
                  <a:pt x="531149" y="627159"/>
                </a:lnTo>
                <a:lnTo>
                  <a:pt x="530207" y="624633"/>
                </a:lnTo>
                <a:lnTo>
                  <a:pt x="529265" y="621791"/>
                </a:lnTo>
                <a:lnTo>
                  <a:pt x="528951" y="618950"/>
                </a:lnTo>
                <a:lnTo>
                  <a:pt x="528637" y="616108"/>
                </a:lnTo>
                <a:lnTo>
                  <a:pt x="528951" y="613266"/>
                </a:lnTo>
                <a:lnTo>
                  <a:pt x="529265" y="610425"/>
                </a:lnTo>
                <a:lnTo>
                  <a:pt x="530207" y="607583"/>
                </a:lnTo>
                <a:lnTo>
                  <a:pt x="531149" y="605057"/>
                </a:lnTo>
                <a:lnTo>
                  <a:pt x="532091" y="602531"/>
                </a:lnTo>
                <a:lnTo>
                  <a:pt x="533661" y="600005"/>
                </a:lnTo>
                <a:lnTo>
                  <a:pt x="535545" y="597795"/>
                </a:lnTo>
                <a:lnTo>
                  <a:pt x="537115" y="595584"/>
                </a:lnTo>
                <a:lnTo>
                  <a:pt x="538999" y="594006"/>
                </a:lnTo>
                <a:lnTo>
                  <a:pt x="541512" y="592427"/>
                </a:lnTo>
                <a:lnTo>
                  <a:pt x="543396" y="591164"/>
                </a:lnTo>
                <a:lnTo>
                  <a:pt x="545908" y="589585"/>
                </a:lnTo>
                <a:lnTo>
                  <a:pt x="548734" y="588954"/>
                </a:lnTo>
                <a:lnTo>
                  <a:pt x="551246" y="588322"/>
                </a:lnTo>
                <a:lnTo>
                  <a:pt x="554072" y="587375"/>
                </a:lnTo>
                <a:close/>
                <a:moveTo>
                  <a:pt x="284183" y="184364"/>
                </a:moveTo>
                <a:lnTo>
                  <a:pt x="281330" y="184681"/>
                </a:lnTo>
                <a:lnTo>
                  <a:pt x="278794" y="184999"/>
                </a:lnTo>
                <a:lnTo>
                  <a:pt x="276258" y="185951"/>
                </a:lnTo>
                <a:lnTo>
                  <a:pt x="273721" y="187220"/>
                </a:lnTo>
                <a:lnTo>
                  <a:pt x="271819" y="188807"/>
                </a:lnTo>
                <a:lnTo>
                  <a:pt x="269283" y="190711"/>
                </a:lnTo>
                <a:lnTo>
                  <a:pt x="265162" y="202769"/>
                </a:lnTo>
                <a:lnTo>
                  <a:pt x="261991" y="215779"/>
                </a:lnTo>
                <a:lnTo>
                  <a:pt x="259138" y="228472"/>
                </a:lnTo>
                <a:lnTo>
                  <a:pt x="256602" y="242117"/>
                </a:lnTo>
                <a:lnTo>
                  <a:pt x="255017" y="256079"/>
                </a:lnTo>
                <a:lnTo>
                  <a:pt x="253432" y="270041"/>
                </a:lnTo>
                <a:lnTo>
                  <a:pt x="252798" y="284638"/>
                </a:lnTo>
                <a:lnTo>
                  <a:pt x="252481" y="299552"/>
                </a:lnTo>
                <a:lnTo>
                  <a:pt x="252798" y="310024"/>
                </a:lnTo>
                <a:lnTo>
                  <a:pt x="253432" y="321130"/>
                </a:lnTo>
                <a:lnTo>
                  <a:pt x="254700" y="331919"/>
                </a:lnTo>
                <a:lnTo>
                  <a:pt x="255968" y="342390"/>
                </a:lnTo>
                <a:lnTo>
                  <a:pt x="257870" y="352862"/>
                </a:lnTo>
                <a:lnTo>
                  <a:pt x="260406" y="363016"/>
                </a:lnTo>
                <a:lnTo>
                  <a:pt x="262943" y="373171"/>
                </a:lnTo>
                <a:lnTo>
                  <a:pt x="266113" y="382690"/>
                </a:lnTo>
                <a:lnTo>
                  <a:pt x="269283" y="392527"/>
                </a:lnTo>
                <a:lnTo>
                  <a:pt x="273087" y="401730"/>
                </a:lnTo>
                <a:lnTo>
                  <a:pt x="277209" y="410614"/>
                </a:lnTo>
                <a:lnTo>
                  <a:pt x="281330" y="419817"/>
                </a:lnTo>
                <a:lnTo>
                  <a:pt x="286085" y="428385"/>
                </a:lnTo>
                <a:lnTo>
                  <a:pt x="290524" y="436635"/>
                </a:lnTo>
                <a:lnTo>
                  <a:pt x="295596" y="444250"/>
                </a:lnTo>
                <a:lnTo>
                  <a:pt x="300986" y="451866"/>
                </a:lnTo>
                <a:lnTo>
                  <a:pt x="306375" y="459165"/>
                </a:lnTo>
                <a:lnTo>
                  <a:pt x="311765" y="465828"/>
                </a:lnTo>
                <a:lnTo>
                  <a:pt x="317471" y="472175"/>
                </a:lnTo>
                <a:lnTo>
                  <a:pt x="323494" y="478204"/>
                </a:lnTo>
                <a:lnTo>
                  <a:pt x="329518" y="483916"/>
                </a:lnTo>
                <a:lnTo>
                  <a:pt x="335859" y="489310"/>
                </a:lnTo>
                <a:lnTo>
                  <a:pt x="341882" y="494387"/>
                </a:lnTo>
                <a:lnTo>
                  <a:pt x="348223" y="498830"/>
                </a:lnTo>
                <a:lnTo>
                  <a:pt x="354563" y="502638"/>
                </a:lnTo>
                <a:lnTo>
                  <a:pt x="361221" y="506128"/>
                </a:lnTo>
                <a:lnTo>
                  <a:pt x="367561" y="508984"/>
                </a:lnTo>
                <a:lnTo>
                  <a:pt x="373902" y="511523"/>
                </a:lnTo>
                <a:lnTo>
                  <a:pt x="380242" y="513427"/>
                </a:lnTo>
                <a:lnTo>
                  <a:pt x="386900" y="514696"/>
                </a:lnTo>
                <a:lnTo>
                  <a:pt x="392923" y="515965"/>
                </a:lnTo>
                <a:lnTo>
                  <a:pt x="399264" y="515965"/>
                </a:lnTo>
                <a:lnTo>
                  <a:pt x="405287" y="515965"/>
                </a:lnTo>
                <a:lnTo>
                  <a:pt x="411945" y="514696"/>
                </a:lnTo>
                <a:lnTo>
                  <a:pt x="418285" y="513427"/>
                </a:lnTo>
                <a:lnTo>
                  <a:pt x="424626" y="511523"/>
                </a:lnTo>
                <a:lnTo>
                  <a:pt x="431283" y="508984"/>
                </a:lnTo>
                <a:lnTo>
                  <a:pt x="437624" y="506128"/>
                </a:lnTo>
                <a:lnTo>
                  <a:pt x="443964" y="502638"/>
                </a:lnTo>
                <a:lnTo>
                  <a:pt x="450305" y="498830"/>
                </a:lnTo>
                <a:lnTo>
                  <a:pt x="456645" y="494387"/>
                </a:lnTo>
                <a:lnTo>
                  <a:pt x="462986" y="489310"/>
                </a:lnTo>
                <a:lnTo>
                  <a:pt x="469009" y="483916"/>
                </a:lnTo>
                <a:lnTo>
                  <a:pt x="475033" y="478204"/>
                </a:lnTo>
                <a:lnTo>
                  <a:pt x="480739" y="472175"/>
                </a:lnTo>
                <a:lnTo>
                  <a:pt x="486446" y="465828"/>
                </a:lnTo>
                <a:lnTo>
                  <a:pt x="492152" y="459165"/>
                </a:lnTo>
                <a:lnTo>
                  <a:pt x="497542" y="451866"/>
                </a:lnTo>
                <a:lnTo>
                  <a:pt x="502931" y="444250"/>
                </a:lnTo>
                <a:lnTo>
                  <a:pt x="508004" y="436635"/>
                </a:lnTo>
                <a:lnTo>
                  <a:pt x="512759" y="428385"/>
                </a:lnTo>
                <a:lnTo>
                  <a:pt x="517197" y="419817"/>
                </a:lnTo>
                <a:lnTo>
                  <a:pt x="521319" y="410614"/>
                </a:lnTo>
                <a:lnTo>
                  <a:pt x="525440" y="401730"/>
                </a:lnTo>
                <a:lnTo>
                  <a:pt x="529244" y="392527"/>
                </a:lnTo>
                <a:lnTo>
                  <a:pt x="532415" y="382690"/>
                </a:lnTo>
                <a:lnTo>
                  <a:pt x="535585" y="373171"/>
                </a:lnTo>
                <a:lnTo>
                  <a:pt x="538121" y="363016"/>
                </a:lnTo>
                <a:lnTo>
                  <a:pt x="540657" y="352862"/>
                </a:lnTo>
                <a:lnTo>
                  <a:pt x="542242" y="342390"/>
                </a:lnTo>
                <a:lnTo>
                  <a:pt x="544145" y="331919"/>
                </a:lnTo>
                <a:lnTo>
                  <a:pt x="545096" y="321130"/>
                </a:lnTo>
                <a:lnTo>
                  <a:pt x="546047" y="310024"/>
                </a:lnTo>
                <a:lnTo>
                  <a:pt x="546047" y="299552"/>
                </a:lnTo>
                <a:lnTo>
                  <a:pt x="545413" y="284638"/>
                </a:lnTo>
                <a:lnTo>
                  <a:pt x="529244" y="283368"/>
                </a:lnTo>
                <a:lnTo>
                  <a:pt x="512442" y="281464"/>
                </a:lnTo>
                <a:lnTo>
                  <a:pt x="495006" y="278926"/>
                </a:lnTo>
                <a:lnTo>
                  <a:pt x="477886" y="276705"/>
                </a:lnTo>
                <a:lnTo>
                  <a:pt x="460767" y="273214"/>
                </a:lnTo>
                <a:lnTo>
                  <a:pt x="443964" y="269724"/>
                </a:lnTo>
                <a:lnTo>
                  <a:pt x="427479" y="265916"/>
                </a:lnTo>
                <a:lnTo>
                  <a:pt x="411628" y="261473"/>
                </a:lnTo>
                <a:lnTo>
                  <a:pt x="396093" y="256713"/>
                </a:lnTo>
                <a:lnTo>
                  <a:pt x="381827" y="251636"/>
                </a:lnTo>
                <a:lnTo>
                  <a:pt x="368195" y="246242"/>
                </a:lnTo>
                <a:lnTo>
                  <a:pt x="361855" y="243386"/>
                </a:lnTo>
                <a:lnTo>
                  <a:pt x="355831" y="239895"/>
                </a:lnTo>
                <a:lnTo>
                  <a:pt x="350125" y="236722"/>
                </a:lnTo>
                <a:lnTo>
                  <a:pt x="344418" y="233549"/>
                </a:lnTo>
                <a:lnTo>
                  <a:pt x="339346" y="230376"/>
                </a:lnTo>
                <a:lnTo>
                  <a:pt x="334590" y="226885"/>
                </a:lnTo>
                <a:lnTo>
                  <a:pt x="330469" y="223077"/>
                </a:lnTo>
                <a:lnTo>
                  <a:pt x="326348" y="219587"/>
                </a:lnTo>
                <a:lnTo>
                  <a:pt x="322860" y="216096"/>
                </a:lnTo>
                <a:lnTo>
                  <a:pt x="319690" y="212288"/>
                </a:lnTo>
                <a:lnTo>
                  <a:pt x="315252" y="206259"/>
                </a:lnTo>
                <a:lnTo>
                  <a:pt x="311130" y="201817"/>
                </a:lnTo>
                <a:lnTo>
                  <a:pt x="307009" y="197374"/>
                </a:lnTo>
                <a:lnTo>
                  <a:pt x="303205" y="193884"/>
                </a:lnTo>
                <a:lnTo>
                  <a:pt x="299718" y="190711"/>
                </a:lnTo>
                <a:lnTo>
                  <a:pt x="296547" y="188489"/>
                </a:lnTo>
                <a:lnTo>
                  <a:pt x="293060" y="186585"/>
                </a:lnTo>
                <a:lnTo>
                  <a:pt x="289890" y="185316"/>
                </a:lnTo>
                <a:lnTo>
                  <a:pt x="287037" y="184681"/>
                </a:lnTo>
                <a:lnTo>
                  <a:pt x="284183" y="184364"/>
                </a:lnTo>
                <a:close/>
                <a:moveTo>
                  <a:pt x="404019" y="0"/>
                </a:moveTo>
                <a:lnTo>
                  <a:pt x="417334" y="317"/>
                </a:lnTo>
                <a:lnTo>
                  <a:pt x="431600" y="635"/>
                </a:lnTo>
                <a:lnTo>
                  <a:pt x="446501" y="1904"/>
                </a:lnTo>
                <a:lnTo>
                  <a:pt x="454109" y="2539"/>
                </a:lnTo>
                <a:lnTo>
                  <a:pt x="462035" y="3491"/>
                </a:lnTo>
                <a:lnTo>
                  <a:pt x="469961" y="5077"/>
                </a:lnTo>
                <a:lnTo>
                  <a:pt x="477886" y="6664"/>
                </a:lnTo>
                <a:lnTo>
                  <a:pt x="486129" y="8568"/>
                </a:lnTo>
                <a:lnTo>
                  <a:pt x="494372" y="11106"/>
                </a:lnTo>
                <a:lnTo>
                  <a:pt x="502297" y="13962"/>
                </a:lnTo>
                <a:lnTo>
                  <a:pt x="510540" y="16818"/>
                </a:lnTo>
                <a:lnTo>
                  <a:pt x="518783" y="20309"/>
                </a:lnTo>
                <a:lnTo>
                  <a:pt x="527025" y="24751"/>
                </a:lnTo>
                <a:lnTo>
                  <a:pt x="534951" y="29194"/>
                </a:lnTo>
                <a:lnTo>
                  <a:pt x="542559" y="34271"/>
                </a:lnTo>
                <a:lnTo>
                  <a:pt x="550485" y="39983"/>
                </a:lnTo>
                <a:lnTo>
                  <a:pt x="558411" y="46329"/>
                </a:lnTo>
                <a:lnTo>
                  <a:pt x="566019" y="53310"/>
                </a:lnTo>
                <a:lnTo>
                  <a:pt x="572994" y="60926"/>
                </a:lnTo>
                <a:lnTo>
                  <a:pt x="580603" y="69176"/>
                </a:lnTo>
                <a:lnTo>
                  <a:pt x="587260" y="78379"/>
                </a:lnTo>
                <a:lnTo>
                  <a:pt x="594235" y="87898"/>
                </a:lnTo>
                <a:lnTo>
                  <a:pt x="600575" y="98370"/>
                </a:lnTo>
                <a:lnTo>
                  <a:pt x="606599" y="109793"/>
                </a:lnTo>
                <a:lnTo>
                  <a:pt x="612305" y="121852"/>
                </a:lnTo>
                <a:lnTo>
                  <a:pt x="618012" y="135179"/>
                </a:lnTo>
                <a:lnTo>
                  <a:pt x="623084" y="148824"/>
                </a:lnTo>
                <a:lnTo>
                  <a:pt x="628156" y="163738"/>
                </a:lnTo>
                <a:lnTo>
                  <a:pt x="632278" y="179604"/>
                </a:lnTo>
                <a:lnTo>
                  <a:pt x="640838" y="210702"/>
                </a:lnTo>
                <a:lnTo>
                  <a:pt x="649080" y="238626"/>
                </a:lnTo>
                <a:lnTo>
                  <a:pt x="657323" y="263695"/>
                </a:lnTo>
                <a:lnTo>
                  <a:pt x="665566" y="286224"/>
                </a:lnTo>
                <a:lnTo>
                  <a:pt x="673174" y="306533"/>
                </a:lnTo>
                <a:lnTo>
                  <a:pt x="680783" y="324620"/>
                </a:lnTo>
                <a:lnTo>
                  <a:pt x="687757" y="340804"/>
                </a:lnTo>
                <a:lnTo>
                  <a:pt x="694098" y="355718"/>
                </a:lnTo>
                <a:lnTo>
                  <a:pt x="705828" y="381421"/>
                </a:lnTo>
                <a:lnTo>
                  <a:pt x="710583" y="392844"/>
                </a:lnTo>
                <a:lnTo>
                  <a:pt x="714705" y="403633"/>
                </a:lnTo>
                <a:lnTo>
                  <a:pt x="717875" y="413788"/>
                </a:lnTo>
                <a:lnTo>
                  <a:pt x="719143" y="419182"/>
                </a:lnTo>
                <a:lnTo>
                  <a:pt x="720411" y="424259"/>
                </a:lnTo>
                <a:lnTo>
                  <a:pt x="721362" y="429654"/>
                </a:lnTo>
                <a:lnTo>
                  <a:pt x="721679" y="435048"/>
                </a:lnTo>
                <a:lnTo>
                  <a:pt x="721996" y="440443"/>
                </a:lnTo>
                <a:lnTo>
                  <a:pt x="722313" y="446155"/>
                </a:lnTo>
                <a:lnTo>
                  <a:pt x="721996" y="451232"/>
                </a:lnTo>
                <a:lnTo>
                  <a:pt x="721679" y="456309"/>
                </a:lnTo>
                <a:lnTo>
                  <a:pt x="720728" y="461069"/>
                </a:lnTo>
                <a:lnTo>
                  <a:pt x="719460" y="465828"/>
                </a:lnTo>
                <a:lnTo>
                  <a:pt x="717875" y="470271"/>
                </a:lnTo>
                <a:lnTo>
                  <a:pt x="715656" y="474079"/>
                </a:lnTo>
                <a:lnTo>
                  <a:pt x="713436" y="477887"/>
                </a:lnTo>
                <a:lnTo>
                  <a:pt x="710583" y="481695"/>
                </a:lnTo>
                <a:lnTo>
                  <a:pt x="707413" y="484868"/>
                </a:lnTo>
                <a:lnTo>
                  <a:pt x="703926" y="488041"/>
                </a:lnTo>
                <a:lnTo>
                  <a:pt x="699804" y="490579"/>
                </a:lnTo>
                <a:lnTo>
                  <a:pt x="696000" y="493435"/>
                </a:lnTo>
                <a:lnTo>
                  <a:pt x="691245" y="495657"/>
                </a:lnTo>
                <a:lnTo>
                  <a:pt x="686489" y="497561"/>
                </a:lnTo>
                <a:lnTo>
                  <a:pt x="680783" y="499465"/>
                </a:lnTo>
                <a:lnTo>
                  <a:pt x="675076" y="500734"/>
                </a:lnTo>
                <a:lnTo>
                  <a:pt x="668736" y="502320"/>
                </a:lnTo>
                <a:lnTo>
                  <a:pt x="662395" y="503272"/>
                </a:lnTo>
                <a:lnTo>
                  <a:pt x="655421" y="504224"/>
                </a:lnTo>
                <a:lnTo>
                  <a:pt x="648129" y="504542"/>
                </a:lnTo>
                <a:lnTo>
                  <a:pt x="640203" y="504859"/>
                </a:lnTo>
                <a:lnTo>
                  <a:pt x="632278" y="504859"/>
                </a:lnTo>
                <a:lnTo>
                  <a:pt x="623718" y="504542"/>
                </a:lnTo>
                <a:lnTo>
                  <a:pt x="614841" y="504224"/>
                </a:lnTo>
                <a:lnTo>
                  <a:pt x="605648" y="502955"/>
                </a:lnTo>
                <a:lnTo>
                  <a:pt x="595820" y="502003"/>
                </a:lnTo>
                <a:lnTo>
                  <a:pt x="575530" y="499147"/>
                </a:lnTo>
                <a:lnTo>
                  <a:pt x="553338" y="495022"/>
                </a:lnTo>
                <a:lnTo>
                  <a:pt x="529878" y="489945"/>
                </a:lnTo>
                <a:lnTo>
                  <a:pt x="522270" y="498513"/>
                </a:lnTo>
                <a:lnTo>
                  <a:pt x="514661" y="506763"/>
                </a:lnTo>
                <a:lnTo>
                  <a:pt x="507370" y="514379"/>
                </a:lnTo>
                <a:lnTo>
                  <a:pt x="499444" y="521677"/>
                </a:lnTo>
                <a:lnTo>
                  <a:pt x="491201" y="528341"/>
                </a:lnTo>
                <a:lnTo>
                  <a:pt x="482959" y="534370"/>
                </a:lnTo>
                <a:lnTo>
                  <a:pt x="474716" y="540399"/>
                </a:lnTo>
                <a:lnTo>
                  <a:pt x="466473" y="545159"/>
                </a:lnTo>
                <a:lnTo>
                  <a:pt x="457914" y="549919"/>
                </a:lnTo>
                <a:lnTo>
                  <a:pt x="449671" y="553727"/>
                </a:lnTo>
                <a:lnTo>
                  <a:pt x="441111" y="557535"/>
                </a:lnTo>
                <a:lnTo>
                  <a:pt x="432551" y="560390"/>
                </a:lnTo>
                <a:lnTo>
                  <a:pt x="423992" y="562294"/>
                </a:lnTo>
                <a:lnTo>
                  <a:pt x="415749" y="564198"/>
                </a:lnTo>
                <a:lnTo>
                  <a:pt x="407506" y="565150"/>
                </a:lnTo>
                <a:lnTo>
                  <a:pt x="399264" y="565150"/>
                </a:lnTo>
                <a:lnTo>
                  <a:pt x="391021" y="565150"/>
                </a:lnTo>
                <a:lnTo>
                  <a:pt x="382778" y="564198"/>
                </a:lnTo>
                <a:lnTo>
                  <a:pt x="374536" y="562294"/>
                </a:lnTo>
                <a:lnTo>
                  <a:pt x="366610" y="560390"/>
                </a:lnTo>
                <a:lnTo>
                  <a:pt x="357733" y="557852"/>
                </a:lnTo>
                <a:lnTo>
                  <a:pt x="349808" y="554361"/>
                </a:lnTo>
                <a:lnTo>
                  <a:pt x="341565" y="550236"/>
                </a:lnTo>
                <a:lnTo>
                  <a:pt x="333005" y="546111"/>
                </a:lnTo>
                <a:lnTo>
                  <a:pt x="324763" y="541034"/>
                </a:lnTo>
                <a:lnTo>
                  <a:pt x="316520" y="535322"/>
                </a:lnTo>
                <a:lnTo>
                  <a:pt x="308594" y="529293"/>
                </a:lnTo>
                <a:lnTo>
                  <a:pt x="300669" y="522629"/>
                </a:lnTo>
                <a:lnTo>
                  <a:pt x="292743" y="515648"/>
                </a:lnTo>
                <a:lnTo>
                  <a:pt x="284817" y="508032"/>
                </a:lnTo>
                <a:lnTo>
                  <a:pt x="277843" y="500099"/>
                </a:lnTo>
                <a:lnTo>
                  <a:pt x="270234" y="491532"/>
                </a:lnTo>
                <a:lnTo>
                  <a:pt x="247725" y="496609"/>
                </a:lnTo>
                <a:lnTo>
                  <a:pt x="226802" y="500099"/>
                </a:lnTo>
                <a:lnTo>
                  <a:pt x="207146" y="502638"/>
                </a:lnTo>
                <a:lnTo>
                  <a:pt x="197635" y="503907"/>
                </a:lnTo>
                <a:lnTo>
                  <a:pt x="188758" y="504542"/>
                </a:lnTo>
                <a:lnTo>
                  <a:pt x="180199" y="504859"/>
                </a:lnTo>
                <a:lnTo>
                  <a:pt x="171956" y="505176"/>
                </a:lnTo>
                <a:lnTo>
                  <a:pt x="164347" y="504859"/>
                </a:lnTo>
                <a:lnTo>
                  <a:pt x="157056" y="504542"/>
                </a:lnTo>
                <a:lnTo>
                  <a:pt x="149764" y="504224"/>
                </a:lnTo>
                <a:lnTo>
                  <a:pt x="143424" y="502955"/>
                </a:lnTo>
                <a:lnTo>
                  <a:pt x="137083" y="502003"/>
                </a:lnTo>
                <a:lnTo>
                  <a:pt x="131377" y="500417"/>
                </a:lnTo>
                <a:lnTo>
                  <a:pt x="125670" y="499147"/>
                </a:lnTo>
                <a:lnTo>
                  <a:pt x="120598" y="497243"/>
                </a:lnTo>
                <a:lnTo>
                  <a:pt x="115525" y="495022"/>
                </a:lnTo>
                <a:lnTo>
                  <a:pt x="111087" y="492801"/>
                </a:lnTo>
                <a:lnTo>
                  <a:pt x="107283" y="490262"/>
                </a:lnTo>
                <a:lnTo>
                  <a:pt x="103479" y="487406"/>
                </a:lnTo>
                <a:lnTo>
                  <a:pt x="100308" y="483916"/>
                </a:lnTo>
                <a:lnTo>
                  <a:pt x="96821" y="480742"/>
                </a:lnTo>
                <a:lnTo>
                  <a:pt x="94285" y="477252"/>
                </a:lnTo>
                <a:lnTo>
                  <a:pt x="92066" y="473762"/>
                </a:lnTo>
                <a:lnTo>
                  <a:pt x="90163" y="469319"/>
                </a:lnTo>
                <a:lnTo>
                  <a:pt x="88578" y="465511"/>
                </a:lnTo>
                <a:lnTo>
                  <a:pt x="87310" y="460751"/>
                </a:lnTo>
                <a:lnTo>
                  <a:pt x="86676" y="456309"/>
                </a:lnTo>
                <a:lnTo>
                  <a:pt x="85725" y="451232"/>
                </a:lnTo>
                <a:lnTo>
                  <a:pt x="85725" y="446155"/>
                </a:lnTo>
                <a:lnTo>
                  <a:pt x="85725" y="440443"/>
                </a:lnTo>
                <a:lnTo>
                  <a:pt x="86359" y="435048"/>
                </a:lnTo>
                <a:lnTo>
                  <a:pt x="86993" y="429654"/>
                </a:lnTo>
                <a:lnTo>
                  <a:pt x="87627" y="424259"/>
                </a:lnTo>
                <a:lnTo>
                  <a:pt x="89212" y="419182"/>
                </a:lnTo>
                <a:lnTo>
                  <a:pt x="90163" y="413788"/>
                </a:lnTo>
                <a:lnTo>
                  <a:pt x="93334" y="403633"/>
                </a:lnTo>
                <a:lnTo>
                  <a:pt x="97772" y="392844"/>
                </a:lnTo>
                <a:lnTo>
                  <a:pt x="102210" y="381421"/>
                </a:lnTo>
                <a:lnTo>
                  <a:pt x="113623" y="355718"/>
                </a:lnTo>
                <a:lnTo>
                  <a:pt x="120598" y="340804"/>
                </a:lnTo>
                <a:lnTo>
                  <a:pt x="127255" y="324620"/>
                </a:lnTo>
                <a:lnTo>
                  <a:pt x="134864" y="306533"/>
                </a:lnTo>
                <a:lnTo>
                  <a:pt x="142790" y="286224"/>
                </a:lnTo>
                <a:lnTo>
                  <a:pt x="150715" y="263695"/>
                </a:lnTo>
                <a:lnTo>
                  <a:pt x="158641" y="238626"/>
                </a:lnTo>
                <a:lnTo>
                  <a:pt x="167518" y="210702"/>
                </a:lnTo>
                <a:lnTo>
                  <a:pt x="175443" y="179604"/>
                </a:lnTo>
                <a:lnTo>
                  <a:pt x="180199" y="163738"/>
                </a:lnTo>
                <a:lnTo>
                  <a:pt x="184954" y="148824"/>
                </a:lnTo>
                <a:lnTo>
                  <a:pt x="190344" y="135179"/>
                </a:lnTo>
                <a:lnTo>
                  <a:pt x="195733" y="121852"/>
                </a:lnTo>
                <a:lnTo>
                  <a:pt x="201757" y="109793"/>
                </a:lnTo>
                <a:lnTo>
                  <a:pt x="207780" y="98370"/>
                </a:lnTo>
                <a:lnTo>
                  <a:pt x="214121" y="87898"/>
                </a:lnTo>
                <a:lnTo>
                  <a:pt x="221095" y="78379"/>
                </a:lnTo>
                <a:lnTo>
                  <a:pt x="227753" y="69176"/>
                </a:lnTo>
                <a:lnTo>
                  <a:pt x="235044" y="60926"/>
                </a:lnTo>
                <a:lnTo>
                  <a:pt x="242336" y="53310"/>
                </a:lnTo>
                <a:lnTo>
                  <a:pt x="249944" y="46329"/>
                </a:lnTo>
                <a:lnTo>
                  <a:pt x="257553" y="39983"/>
                </a:lnTo>
                <a:lnTo>
                  <a:pt x="265162" y="34271"/>
                </a:lnTo>
                <a:lnTo>
                  <a:pt x="273087" y="29194"/>
                </a:lnTo>
                <a:lnTo>
                  <a:pt x="281330" y="24751"/>
                </a:lnTo>
                <a:lnTo>
                  <a:pt x="289573" y="20309"/>
                </a:lnTo>
                <a:lnTo>
                  <a:pt x="297498" y="16818"/>
                </a:lnTo>
                <a:lnTo>
                  <a:pt x="305741" y="13962"/>
                </a:lnTo>
                <a:lnTo>
                  <a:pt x="313984" y="11106"/>
                </a:lnTo>
                <a:lnTo>
                  <a:pt x="322226" y="8568"/>
                </a:lnTo>
                <a:lnTo>
                  <a:pt x="330152" y="6664"/>
                </a:lnTo>
                <a:lnTo>
                  <a:pt x="338078" y="5077"/>
                </a:lnTo>
                <a:lnTo>
                  <a:pt x="346003" y="3491"/>
                </a:lnTo>
                <a:lnTo>
                  <a:pt x="353929" y="2539"/>
                </a:lnTo>
                <a:lnTo>
                  <a:pt x="361855" y="1904"/>
                </a:lnTo>
                <a:lnTo>
                  <a:pt x="376755" y="635"/>
                </a:lnTo>
                <a:lnTo>
                  <a:pt x="390704" y="317"/>
                </a:lnTo>
                <a:lnTo>
                  <a:pt x="404019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0276312" y="4278305"/>
            <a:ext cx="917005" cy="923149"/>
            <a:chOff x="10276312" y="4278305"/>
            <a:chExt cx="917005" cy="923149"/>
          </a:xfrm>
        </p:grpSpPr>
        <p:grpSp>
          <p:nvGrpSpPr>
            <p:cNvPr id="35" name="组合 34"/>
            <p:cNvGrpSpPr/>
            <p:nvPr/>
          </p:nvGrpSpPr>
          <p:grpSpPr>
            <a:xfrm rot="5185697">
              <a:off x="10273240" y="4281377"/>
              <a:ext cx="923149" cy="917005"/>
              <a:chOff x="9539111" y="2133599"/>
              <a:chExt cx="923149" cy="917005"/>
            </a:xfrm>
          </p:grpSpPr>
          <p:sp>
            <p:nvSpPr>
              <p:cNvPr id="36" name="椭圆形标注 35"/>
              <p:cNvSpPr/>
              <p:nvPr/>
            </p:nvSpPr>
            <p:spPr>
              <a:xfrm>
                <a:off x="9539111" y="2133599"/>
                <a:ext cx="923149" cy="917005"/>
              </a:xfrm>
              <a:prstGeom prst="wedgeEllipseCallout">
                <a:avLst/>
              </a:prstGeom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18900000" scaled="1"/>
                <a:tileRect/>
              </a:gradFill>
              <a:ln>
                <a:gradFill flip="none" rotWithShape="1">
                  <a:gsLst>
                    <a:gs pos="0">
                      <a:schemeClr val="accent3">
                        <a:lumMod val="5000"/>
                        <a:lumOff val="95000"/>
                      </a:schemeClr>
                    </a:gs>
                    <a:gs pos="74000">
                      <a:schemeClr val="accent3">
                        <a:lumMod val="45000"/>
                        <a:lumOff val="55000"/>
                      </a:schemeClr>
                    </a:gs>
                    <a:gs pos="83000">
                      <a:schemeClr val="accent3">
                        <a:lumMod val="45000"/>
                        <a:lumOff val="55000"/>
                      </a:schemeClr>
                    </a:gs>
                    <a:gs pos="100000">
                      <a:schemeClr val="accent3">
                        <a:lumMod val="30000"/>
                        <a:lumOff val="70000"/>
                      </a:schemeClr>
                    </a:gs>
                  </a:gsLst>
                  <a:lin ang="8100000" scaled="1"/>
                  <a:tileRect/>
                </a:gradFill>
              </a:ln>
              <a:effectLst>
                <a:outerShdw blurRad="50800" dist="38100" dir="8100000" algn="tr" rotWithShape="0">
                  <a:schemeClr val="bg1">
                    <a:lumMod val="50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9658576" y="2249992"/>
                <a:ext cx="684217" cy="684217"/>
              </a:xfrm>
              <a:prstGeom prst="ellipse">
                <a:avLst/>
              </a:prstGeom>
              <a:solidFill>
                <a:srgbClr val="1BA79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8" name="文本框 37"/>
            <p:cNvSpPr txBox="1"/>
            <p:nvPr/>
          </p:nvSpPr>
          <p:spPr>
            <a:xfrm>
              <a:off x="10388525" y="4555212"/>
              <a:ext cx="6431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prstClr val="white"/>
                  </a:solidFill>
                  <a:latin typeface="Britannic Bold" panose="020B0903060703020204" pitchFamily="34" charset="0"/>
                </a:rPr>
                <a:t>50%</a:t>
              </a:r>
              <a:endParaRPr lang="zh-CN" altLang="en-US" dirty="0">
                <a:solidFill>
                  <a:prstClr val="white"/>
                </a:solidFill>
                <a:latin typeface="Britannic Bold" panose="020B0903060703020204" pitchFamily="34" charset="0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2343725" y="2149478"/>
            <a:ext cx="2040943" cy="40011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34618A"/>
                </a:solidFill>
                <a:latin typeface="Britannic Bold" panose="020B0903060703020204" pitchFamily="34" charset="0"/>
              </a:rPr>
              <a:t>ADD YOUR TITLE</a:t>
            </a:r>
            <a:endParaRPr lang="zh-CN" altLang="en-US" sz="20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473200" y="2541742"/>
            <a:ext cx="378199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343725" y="3895037"/>
            <a:ext cx="2040943" cy="40011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1BA79E"/>
                </a:solidFill>
                <a:latin typeface="Britannic Bold" panose="020B0903060703020204" pitchFamily="34" charset="0"/>
              </a:rPr>
              <a:t>ADD YOUR TITLE</a:t>
            </a:r>
            <a:endParaRPr lang="zh-CN" altLang="en-US" sz="2000" dirty="0">
              <a:solidFill>
                <a:srgbClr val="1BA79E"/>
              </a:solidFill>
              <a:latin typeface="Britannic Bold" panose="020B0903060703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473199" y="4287301"/>
            <a:ext cx="37819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prstClr val="white">
                    <a:lumMod val="50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</a:t>
            </a:r>
            <a:endParaRPr lang="en-US" altLang="zh-CN" sz="1200" dirty="0">
              <a:solidFill>
                <a:prstClr val="white">
                  <a:lumMod val="50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5147505" y="2651243"/>
            <a:ext cx="0" cy="740797"/>
          </a:xfrm>
          <a:prstGeom prst="line">
            <a:avLst/>
          </a:prstGeom>
          <a:ln w="25400">
            <a:solidFill>
              <a:srgbClr val="FEC947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5147505" y="4325401"/>
            <a:ext cx="0" cy="740797"/>
          </a:xfrm>
          <a:prstGeom prst="line">
            <a:avLst/>
          </a:prstGeom>
          <a:ln w="25400">
            <a:solidFill>
              <a:srgbClr val="FEC947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566082" y="397103"/>
            <a:ext cx="771423" cy="734518"/>
            <a:chOff x="566082" y="397103"/>
            <a:chExt cx="771423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5" name="椭圆形标注 44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43917" y="471974"/>
              <a:ext cx="693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34618A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文本框 50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1" presetID="2" presetClass="entr" presetSubtype="6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3" accel="4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3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3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7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1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5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4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5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3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5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5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5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7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1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6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6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6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6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7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7.40741E-7 L -0.30144 7.40741E-7 " pathEditMode="relative" rAng="0" ptsTypes="AA">
                                          <p:cBhvr>
                                            <p:cTn id="18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07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-2.22222E-6 L -0.30144 -2.22222E-6 " pathEditMode="relative" rAng="0" ptsTypes="AA">
                                          <p:cBhvr>
                                            <p:cTn id="18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07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8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9" grpId="0"/>
          <p:bldP spid="40" grpId="0"/>
          <p:bldP spid="41" grpId="0"/>
          <p:bldP spid="42" grpId="0"/>
          <p:bldP spid="5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1" presetID="2" presetClass="entr" presetSubtype="6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3" accel="4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3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3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3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3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3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7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4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1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4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34618A"/>
                                          </p:to>
                                        </p:animClr>
                                        <p:set>
                                          <p:cBhvr>
                                            <p:cTn id="143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44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5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4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9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5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5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5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3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5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5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5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7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5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6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1" presetID="1" presetClass="emph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Clr clrSpc="rgb" dir="cw">
                                          <p:cBhvr>
                                            <p:cTn id="16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fillcolor</p:attrName>
                                            </p:attrNameLst>
                                          </p:cBhvr>
                                          <p:to>
                                            <a:srgbClr val="1BA79E"/>
                                          </p:to>
                                        </p:animClr>
                                        <p:set>
                                          <p:cBhvr>
                                            <p:cTn id="16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fill.type</p:attrName>
                                            </p:attrNameLst>
                                          </p:cBhvr>
                                          <p:to>
                                            <p:strVal val="solid"/>
                                          </p:to>
                                        </p:set>
                                        <p:set>
                                          <p:cBhvr>
                                            <p:cTn id="16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fill.on</p:attrName>
                                            </p:attrNameLst>
                                          </p:cBhvr>
                                          <p:to>
                                            <p:strVal val="tru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66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68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7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7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5" dur="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6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7.40741E-7 L -0.30144 7.40741E-7 " pathEditMode="relative" rAng="0" ptsTypes="AA">
                                          <p:cBhvr>
                                            <p:cTn id="180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07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35" presetClass="path" presetSubtype="0" accel="50000" de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-2.22222E-6 L -0.30144 -2.22222E-6 " pathEditMode="relative" rAng="0" ptsTypes="AA">
                                          <p:cBhvr>
                                            <p:cTn id="18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507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3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8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 animBg="1"/>
          <p:bldP spid="15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9" grpId="0"/>
          <p:bldP spid="40" grpId="0"/>
          <p:bldP spid="41" grpId="0"/>
          <p:bldP spid="42" grpId="0"/>
          <p:bldP spid="5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124" y="1804483"/>
            <a:ext cx="4136227" cy="4136227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939116" y="2438399"/>
            <a:ext cx="1182655" cy="2800350"/>
            <a:chOff x="3939116" y="2438399"/>
            <a:chExt cx="1182655" cy="2800350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3939116" y="3844370"/>
              <a:ext cx="486128" cy="0"/>
            </a:xfrm>
            <a:prstGeom prst="line">
              <a:avLst/>
            </a:prstGeom>
            <a:ln w="127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4425078" y="2438399"/>
              <a:ext cx="0" cy="2800350"/>
            </a:xfrm>
            <a:prstGeom prst="line">
              <a:avLst/>
            </a:prstGeom>
            <a:ln w="127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4425078" y="2438399"/>
              <a:ext cx="696693" cy="0"/>
            </a:xfrm>
            <a:prstGeom prst="line">
              <a:avLst/>
            </a:prstGeom>
            <a:ln w="127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4425078" y="3371849"/>
              <a:ext cx="696693" cy="0"/>
            </a:xfrm>
            <a:prstGeom prst="line">
              <a:avLst/>
            </a:prstGeom>
            <a:ln w="127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4425078" y="4305299"/>
              <a:ext cx="696693" cy="0"/>
            </a:xfrm>
            <a:prstGeom prst="line">
              <a:avLst/>
            </a:prstGeom>
            <a:ln w="127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4425078" y="5238749"/>
              <a:ext cx="696693" cy="0"/>
            </a:xfrm>
            <a:prstGeom prst="line">
              <a:avLst/>
            </a:prstGeom>
            <a:ln w="12700">
              <a:solidFill>
                <a:srgbClr val="34618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>
            <a:off x="5121771" y="3046372"/>
            <a:ext cx="684151" cy="603132"/>
            <a:chOff x="5189505" y="2933482"/>
            <a:chExt cx="684151" cy="603132"/>
          </a:xfrm>
        </p:grpSpPr>
        <p:sp>
          <p:nvSpPr>
            <p:cNvPr id="12" name="圆角矩形 11"/>
            <p:cNvSpPr/>
            <p:nvPr/>
          </p:nvSpPr>
          <p:spPr>
            <a:xfrm>
              <a:off x="5189505" y="2933482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KSO_Shape"/>
            <p:cNvSpPr/>
            <p:nvPr/>
          </p:nvSpPr>
          <p:spPr>
            <a:xfrm>
              <a:off x="5391749" y="3013534"/>
              <a:ext cx="279662" cy="440412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rgbClr val="34618A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121771" y="3979721"/>
            <a:ext cx="684151" cy="603132"/>
            <a:chOff x="5189505" y="3866831"/>
            <a:chExt cx="684151" cy="603132"/>
          </a:xfrm>
        </p:grpSpPr>
        <p:sp>
          <p:nvSpPr>
            <p:cNvPr id="13" name="圆角矩形 12"/>
            <p:cNvSpPr/>
            <p:nvPr/>
          </p:nvSpPr>
          <p:spPr>
            <a:xfrm>
              <a:off x="5189505" y="3866831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KSO_Shape"/>
            <p:cNvSpPr/>
            <p:nvPr/>
          </p:nvSpPr>
          <p:spPr>
            <a:xfrm>
              <a:off x="5470488" y="3934253"/>
              <a:ext cx="122184" cy="458190"/>
            </a:xfrm>
            <a:custGeom>
              <a:avLst/>
              <a:gdLst>
                <a:gd name="connsiteX0" fmla="*/ 68824 w 586846"/>
                <a:gd name="connsiteY0" fmla="*/ 1723528 h 2207149"/>
                <a:gd name="connsiteX1" fmla="*/ 229234 w 586846"/>
                <a:gd name="connsiteY1" fmla="*/ 1999898 h 2207149"/>
                <a:gd name="connsiteX2" fmla="*/ 395081 w 586846"/>
                <a:gd name="connsiteY2" fmla="*/ 1968031 h 2207149"/>
                <a:gd name="connsiteX3" fmla="*/ 530795 w 586846"/>
                <a:gd name="connsiteY3" fmla="*/ 1725944 h 2207149"/>
                <a:gd name="connsiteX4" fmla="*/ 306023 w 586846"/>
                <a:gd name="connsiteY4" fmla="*/ 76465 h 2207149"/>
                <a:gd name="connsiteX5" fmla="*/ 306023 w 586846"/>
                <a:gd name="connsiteY5" fmla="*/ 1514740 h 2207149"/>
                <a:gd name="connsiteX6" fmla="*/ 529167 w 586846"/>
                <a:gd name="connsiteY6" fmla="*/ 1514740 h 2207149"/>
                <a:gd name="connsiteX7" fmla="*/ 529167 w 586846"/>
                <a:gd name="connsiteY7" fmla="*/ 155048 h 2207149"/>
                <a:gd name="connsiteX8" fmla="*/ 450584 w 586846"/>
                <a:gd name="connsiteY8" fmla="*/ 76465 h 2207149"/>
                <a:gd name="connsiteX9" fmla="*/ 136262 w 586846"/>
                <a:gd name="connsiteY9" fmla="*/ 76465 h 2207149"/>
                <a:gd name="connsiteX10" fmla="*/ 57679 w 586846"/>
                <a:gd name="connsiteY10" fmla="*/ 155048 h 2207149"/>
                <a:gd name="connsiteX11" fmla="*/ 57679 w 586846"/>
                <a:gd name="connsiteY11" fmla="*/ 1514740 h 2207149"/>
                <a:gd name="connsiteX12" fmla="*/ 280823 w 586846"/>
                <a:gd name="connsiteY12" fmla="*/ 1514740 h 2207149"/>
                <a:gd name="connsiteX13" fmla="*/ 280823 w 586846"/>
                <a:gd name="connsiteY13" fmla="*/ 76465 h 2207149"/>
                <a:gd name="connsiteX14" fmla="*/ 97810 w 586846"/>
                <a:gd name="connsiteY14" fmla="*/ 0 h 2207149"/>
                <a:gd name="connsiteX15" fmla="*/ 489036 w 586846"/>
                <a:gd name="connsiteY15" fmla="*/ 0 h 2207149"/>
                <a:gd name="connsiteX16" fmla="*/ 586846 w 586846"/>
                <a:gd name="connsiteY16" fmla="*/ 97810 h 2207149"/>
                <a:gd name="connsiteX17" fmla="*/ 586846 w 586846"/>
                <a:gd name="connsiteY17" fmla="*/ 1690953 h 2207149"/>
                <a:gd name="connsiteX18" fmla="*/ 586517 w 586846"/>
                <a:gd name="connsiteY18" fmla="*/ 1690953 h 2207149"/>
                <a:gd name="connsiteX19" fmla="*/ 586514 w 586846"/>
                <a:gd name="connsiteY19" fmla="*/ 1691828 h 2207149"/>
                <a:gd name="connsiteX20" fmla="*/ 586823 w 586846"/>
                <a:gd name="connsiteY20" fmla="*/ 1691829 h 2207149"/>
                <a:gd name="connsiteX21" fmla="*/ 586812 w 586846"/>
                <a:gd name="connsiteY21" fmla="*/ 1694880 h 2207149"/>
                <a:gd name="connsiteX22" fmla="*/ 299633 w 586846"/>
                <a:gd name="connsiteY22" fmla="*/ 2207149 h 2207149"/>
                <a:gd name="connsiteX23" fmla="*/ 23 w 586846"/>
                <a:gd name="connsiteY23" fmla="*/ 1690953 h 2207149"/>
                <a:gd name="connsiteX24" fmla="*/ 0 w 586846"/>
                <a:gd name="connsiteY24" fmla="*/ 1690953 h 2207149"/>
                <a:gd name="connsiteX25" fmla="*/ 0 w 586846"/>
                <a:gd name="connsiteY25" fmla="*/ 97810 h 2207149"/>
                <a:gd name="connsiteX26" fmla="*/ 97810 w 586846"/>
                <a:gd name="connsiteY26" fmla="*/ 0 h 2207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86846" h="2207149">
                  <a:moveTo>
                    <a:pt x="68824" y="1723528"/>
                  </a:moveTo>
                  <a:lnTo>
                    <a:pt x="229234" y="1999898"/>
                  </a:lnTo>
                  <a:lnTo>
                    <a:pt x="395081" y="1968031"/>
                  </a:lnTo>
                  <a:lnTo>
                    <a:pt x="530795" y="1725944"/>
                  </a:lnTo>
                  <a:close/>
                  <a:moveTo>
                    <a:pt x="306023" y="76465"/>
                  </a:moveTo>
                  <a:lnTo>
                    <a:pt x="306023" y="1514740"/>
                  </a:lnTo>
                  <a:lnTo>
                    <a:pt x="529167" y="1514740"/>
                  </a:lnTo>
                  <a:lnTo>
                    <a:pt x="529167" y="155048"/>
                  </a:lnTo>
                  <a:cubicBezTo>
                    <a:pt x="529167" y="111648"/>
                    <a:pt x="493984" y="76465"/>
                    <a:pt x="450584" y="76465"/>
                  </a:cubicBezTo>
                  <a:close/>
                  <a:moveTo>
                    <a:pt x="136262" y="76465"/>
                  </a:moveTo>
                  <a:cubicBezTo>
                    <a:pt x="92862" y="76465"/>
                    <a:pt x="57679" y="111648"/>
                    <a:pt x="57679" y="155048"/>
                  </a:cubicBezTo>
                  <a:lnTo>
                    <a:pt x="57679" y="1514740"/>
                  </a:lnTo>
                  <a:lnTo>
                    <a:pt x="280823" y="1514740"/>
                  </a:lnTo>
                  <a:lnTo>
                    <a:pt x="280823" y="76465"/>
                  </a:lnTo>
                  <a:close/>
                  <a:moveTo>
                    <a:pt x="97810" y="0"/>
                  </a:moveTo>
                  <a:lnTo>
                    <a:pt x="489036" y="0"/>
                  </a:lnTo>
                  <a:cubicBezTo>
                    <a:pt x="543055" y="0"/>
                    <a:pt x="586846" y="43791"/>
                    <a:pt x="586846" y="97810"/>
                  </a:cubicBezTo>
                  <a:lnTo>
                    <a:pt x="586846" y="1690953"/>
                  </a:lnTo>
                  <a:lnTo>
                    <a:pt x="586517" y="1690953"/>
                  </a:lnTo>
                  <a:lnTo>
                    <a:pt x="586514" y="1691828"/>
                  </a:lnTo>
                  <a:lnTo>
                    <a:pt x="586823" y="1691829"/>
                  </a:lnTo>
                  <a:lnTo>
                    <a:pt x="586812" y="1694880"/>
                  </a:lnTo>
                  <a:lnTo>
                    <a:pt x="299633" y="2207149"/>
                  </a:lnTo>
                  <a:lnTo>
                    <a:pt x="23" y="1690953"/>
                  </a:lnTo>
                  <a:lnTo>
                    <a:pt x="0" y="1690953"/>
                  </a:lnTo>
                  <a:lnTo>
                    <a:pt x="0" y="97810"/>
                  </a:lnTo>
                  <a:cubicBezTo>
                    <a:pt x="0" y="43791"/>
                    <a:pt x="43791" y="0"/>
                    <a:pt x="97810" y="0"/>
                  </a:cubicBezTo>
                  <a:close/>
                </a:path>
              </a:pathLst>
            </a:custGeom>
            <a:solidFill>
              <a:srgbClr val="1BA79E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121771" y="2113023"/>
            <a:ext cx="684151" cy="603132"/>
            <a:chOff x="5189505" y="2000133"/>
            <a:chExt cx="684151" cy="603132"/>
          </a:xfrm>
        </p:grpSpPr>
        <p:sp>
          <p:nvSpPr>
            <p:cNvPr id="11" name="圆角矩形 10"/>
            <p:cNvSpPr/>
            <p:nvPr/>
          </p:nvSpPr>
          <p:spPr>
            <a:xfrm>
              <a:off x="5189505" y="2000133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KSO_Shape"/>
            <p:cNvSpPr/>
            <p:nvPr/>
          </p:nvSpPr>
          <p:spPr>
            <a:xfrm>
              <a:off x="5459468" y="2062933"/>
              <a:ext cx="144224" cy="470294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rgbClr val="FEC947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121771" y="4913070"/>
            <a:ext cx="684151" cy="603132"/>
            <a:chOff x="5189505" y="4800180"/>
            <a:chExt cx="684151" cy="603132"/>
          </a:xfrm>
        </p:grpSpPr>
        <p:sp>
          <p:nvSpPr>
            <p:cNvPr id="14" name="圆角矩形 13"/>
            <p:cNvSpPr/>
            <p:nvPr/>
          </p:nvSpPr>
          <p:spPr>
            <a:xfrm>
              <a:off x="5189505" y="4800180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KSO_Shape"/>
            <p:cNvSpPr/>
            <p:nvPr/>
          </p:nvSpPr>
          <p:spPr bwMode="auto">
            <a:xfrm>
              <a:off x="5306781" y="4872749"/>
              <a:ext cx="449598" cy="457994"/>
            </a:xfrm>
            <a:custGeom>
              <a:avLst/>
              <a:gdLst>
                <a:gd name="T0" fmla="*/ 2147483646 w 4946"/>
                <a:gd name="T1" fmla="*/ 0 h 5041"/>
                <a:gd name="T2" fmla="*/ 2147483646 w 4946"/>
                <a:gd name="T3" fmla="*/ 2147483646 h 5041"/>
                <a:gd name="T4" fmla="*/ 2147483646 w 4946"/>
                <a:gd name="T5" fmla="*/ 2147483646 h 5041"/>
                <a:gd name="T6" fmla="*/ 2147483646 w 4946"/>
                <a:gd name="T7" fmla="*/ 2147483646 h 5041"/>
                <a:gd name="T8" fmla="*/ 2147483646 w 4946"/>
                <a:gd name="T9" fmla="*/ 2147483646 h 5041"/>
                <a:gd name="T10" fmla="*/ 2147483646 w 4946"/>
                <a:gd name="T11" fmla="*/ 2147483646 h 5041"/>
                <a:gd name="T12" fmla="*/ 2147483646 w 4946"/>
                <a:gd name="T13" fmla="*/ 2147483646 h 5041"/>
                <a:gd name="T14" fmla="*/ 2147483646 w 4946"/>
                <a:gd name="T15" fmla="*/ 2147483646 h 5041"/>
                <a:gd name="T16" fmla="*/ 2147483646 w 4946"/>
                <a:gd name="T17" fmla="*/ 2147483646 h 5041"/>
                <a:gd name="T18" fmla="*/ 2147483646 w 4946"/>
                <a:gd name="T19" fmla="*/ 2147483646 h 5041"/>
                <a:gd name="T20" fmla="*/ 2147483646 w 4946"/>
                <a:gd name="T21" fmla="*/ 2147483646 h 5041"/>
                <a:gd name="T22" fmla="*/ 2147483646 w 4946"/>
                <a:gd name="T23" fmla="*/ 2147483646 h 5041"/>
                <a:gd name="T24" fmla="*/ 2147483646 w 4946"/>
                <a:gd name="T25" fmla="*/ 2147483646 h 5041"/>
                <a:gd name="T26" fmla="*/ 2147483646 w 4946"/>
                <a:gd name="T27" fmla="*/ 2147483646 h 5041"/>
                <a:gd name="T28" fmla="*/ 2147483646 w 4946"/>
                <a:gd name="T29" fmla="*/ 2147483646 h 5041"/>
                <a:gd name="T30" fmla="*/ 2147483646 w 4946"/>
                <a:gd name="T31" fmla="*/ 2147483646 h 5041"/>
                <a:gd name="T32" fmla="*/ 2147483646 w 4946"/>
                <a:gd name="T33" fmla="*/ 2147483646 h 5041"/>
                <a:gd name="T34" fmla="*/ 2147483646 w 4946"/>
                <a:gd name="T35" fmla="*/ 2147483646 h 5041"/>
                <a:gd name="T36" fmla="*/ 2147483646 w 4946"/>
                <a:gd name="T37" fmla="*/ 2147483646 h 5041"/>
                <a:gd name="T38" fmla="*/ 2147483646 w 4946"/>
                <a:gd name="T39" fmla="*/ 2147483646 h 5041"/>
                <a:gd name="T40" fmla="*/ 2147483646 w 4946"/>
                <a:gd name="T41" fmla="*/ 2147483646 h 5041"/>
                <a:gd name="T42" fmla="*/ 2147483646 w 4946"/>
                <a:gd name="T43" fmla="*/ 2147483646 h 5041"/>
                <a:gd name="T44" fmla="*/ 2147483646 w 4946"/>
                <a:gd name="T45" fmla="*/ 2147483646 h 5041"/>
                <a:gd name="T46" fmla="*/ 2147483646 w 4946"/>
                <a:gd name="T47" fmla="*/ 2147483646 h 5041"/>
                <a:gd name="T48" fmla="*/ 2147483646 w 4946"/>
                <a:gd name="T49" fmla="*/ 2147483646 h 5041"/>
                <a:gd name="T50" fmla="*/ 2147483646 w 4946"/>
                <a:gd name="T51" fmla="*/ 2147483646 h 5041"/>
                <a:gd name="T52" fmla="*/ 2147483646 w 4946"/>
                <a:gd name="T53" fmla="*/ 2147483646 h 5041"/>
                <a:gd name="T54" fmla="*/ 0 w 4946"/>
                <a:gd name="T55" fmla="*/ 2147483646 h 5041"/>
                <a:gd name="T56" fmla="*/ 2147483646 w 4946"/>
                <a:gd name="T57" fmla="*/ 2147483646 h 5041"/>
                <a:gd name="T58" fmla="*/ 2147483646 w 4946"/>
                <a:gd name="T59" fmla="*/ 2147483646 h 5041"/>
                <a:gd name="T60" fmla="*/ 2147483646 w 4946"/>
                <a:gd name="T61" fmla="*/ 2147483646 h 5041"/>
                <a:gd name="T62" fmla="*/ 2147483646 w 4946"/>
                <a:gd name="T63" fmla="*/ 2147483646 h 5041"/>
                <a:gd name="T64" fmla="*/ 2147483646 w 4946"/>
                <a:gd name="T65" fmla="*/ 2147483646 h 5041"/>
                <a:gd name="T66" fmla="*/ 2147483646 w 4946"/>
                <a:gd name="T67" fmla="*/ 2147483646 h 5041"/>
                <a:gd name="T68" fmla="*/ 2147483646 w 4946"/>
                <a:gd name="T69" fmla="*/ 2147483646 h 5041"/>
                <a:gd name="T70" fmla="*/ 2147483646 w 4946"/>
                <a:gd name="T71" fmla="*/ 2147483646 h 5041"/>
                <a:gd name="T72" fmla="*/ 2147483646 w 4946"/>
                <a:gd name="T73" fmla="*/ 2147483646 h 5041"/>
                <a:gd name="T74" fmla="*/ 2147483646 w 4946"/>
                <a:gd name="T75" fmla="*/ 2147483646 h 5041"/>
                <a:gd name="T76" fmla="*/ 2147483646 w 4946"/>
                <a:gd name="T77" fmla="*/ 2147483646 h 5041"/>
                <a:gd name="T78" fmla="*/ 2147483646 w 4946"/>
                <a:gd name="T79" fmla="*/ 2147483646 h 5041"/>
                <a:gd name="T80" fmla="*/ 2147483646 w 4946"/>
                <a:gd name="T81" fmla="*/ 2147483646 h 5041"/>
                <a:gd name="T82" fmla="*/ 2147483646 w 4946"/>
                <a:gd name="T83" fmla="*/ 2147483646 h 5041"/>
                <a:gd name="T84" fmla="*/ 2147483646 w 4946"/>
                <a:gd name="T85" fmla="*/ 2147483646 h 5041"/>
                <a:gd name="T86" fmla="*/ 2147483646 w 4946"/>
                <a:gd name="T87" fmla="*/ 2147483646 h 5041"/>
                <a:gd name="T88" fmla="*/ 2147483646 w 4946"/>
                <a:gd name="T89" fmla="*/ 2147483646 h 5041"/>
                <a:gd name="T90" fmla="*/ 2147483646 w 4946"/>
                <a:gd name="T91" fmla="*/ 2147483646 h 5041"/>
                <a:gd name="T92" fmla="*/ 2147483646 w 4946"/>
                <a:gd name="T93" fmla="*/ 2147483646 h 5041"/>
                <a:gd name="T94" fmla="*/ 2147483646 w 4946"/>
                <a:gd name="T95" fmla="*/ 2147483646 h 5041"/>
                <a:gd name="T96" fmla="*/ 2147483646 w 4946"/>
                <a:gd name="T97" fmla="*/ 2147483646 h 5041"/>
                <a:gd name="T98" fmla="*/ 2147483646 w 4946"/>
                <a:gd name="T99" fmla="*/ 2147483646 h 5041"/>
                <a:gd name="T100" fmla="*/ 2147483646 w 4946"/>
                <a:gd name="T101" fmla="*/ 2147483646 h 5041"/>
                <a:gd name="T102" fmla="*/ 2147483646 w 4946"/>
                <a:gd name="T103" fmla="*/ 2147483646 h 5041"/>
                <a:gd name="T104" fmla="*/ 2147483646 w 4946"/>
                <a:gd name="T105" fmla="*/ 2147483646 h 5041"/>
                <a:gd name="T106" fmla="*/ 2147483646 w 4946"/>
                <a:gd name="T107" fmla="*/ 2147483646 h 5041"/>
                <a:gd name="T108" fmla="*/ 2147483646 w 4946"/>
                <a:gd name="T109" fmla="*/ 2147483646 h 5041"/>
                <a:gd name="T110" fmla="*/ 2147483646 w 4946"/>
                <a:gd name="T111" fmla="*/ 2147483646 h 5041"/>
                <a:gd name="T112" fmla="*/ 2147483646 w 4946"/>
                <a:gd name="T113" fmla="*/ 2147483646 h 5041"/>
                <a:gd name="T114" fmla="*/ 2147483646 w 4946"/>
                <a:gd name="T115" fmla="*/ 2147483646 h 5041"/>
                <a:gd name="T116" fmla="*/ 2147483646 w 4946"/>
                <a:gd name="T117" fmla="*/ 2147483646 h 504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4946" h="5041">
                  <a:moveTo>
                    <a:pt x="4946" y="532"/>
                  </a:moveTo>
                  <a:lnTo>
                    <a:pt x="4534" y="270"/>
                  </a:lnTo>
                  <a:lnTo>
                    <a:pt x="4106" y="0"/>
                  </a:lnTo>
                  <a:lnTo>
                    <a:pt x="2142" y="3139"/>
                  </a:lnTo>
                  <a:lnTo>
                    <a:pt x="2117" y="3136"/>
                  </a:lnTo>
                  <a:lnTo>
                    <a:pt x="2091" y="3134"/>
                  </a:lnTo>
                  <a:lnTo>
                    <a:pt x="2066" y="3133"/>
                  </a:lnTo>
                  <a:lnTo>
                    <a:pt x="2039" y="3133"/>
                  </a:lnTo>
                  <a:lnTo>
                    <a:pt x="2014" y="3134"/>
                  </a:lnTo>
                  <a:lnTo>
                    <a:pt x="1989" y="3136"/>
                  </a:lnTo>
                  <a:lnTo>
                    <a:pt x="1963" y="3138"/>
                  </a:lnTo>
                  <a:lnTo>
                    <a:pt x="1938" y="3142"/>
                  </a:lnTo>
                  <a:lnTo>
                    <a:pt x="1912" y="3147"/>
                  </a:lnTo>
                  <a:lnTo>
                    <a:pt x="1888" y="3153"/>
                  </a:lnTo>
                  <a:lnTo>
                    <a:pt x="1862" y="3160"/>
                  </a:lnTo>
                  <a:lnTo>
                    <a:pt x="1838" y="3168"/>
                  </a:lnTo>
                  <a:lnTo>
                    <a:pt x="1813" y="3177"/>
                  </a:lnTo>
                  <a:lnTo>
                    <a:pt x="1789" y="3188"/>
                  </a:lnTo>
                  <a:lnTo>
                    <a:pt x="1765" y="3200"/>
                  </a:lnTo>
                  <a:lnTo>
                    <a:pt x="1742" y="3212"/>
                  </a:lnTo>
                  <a:lnTo>
                    <a:pt x="1719" y="3226"/>
                  </a:lnTo>
                  <a:lnTo>
                    <a:pt x="1695" y="3242"/>
                  </a:lnTo>
                  <a:lnTo>
                    <a:pt x="1673" y="3259"/>
                  </a:lnTo>
                  <a:lnTo>
                    <a:pt x="1651" y="3277"/>
                  </a:lnTo>
                  <a:lnTo>
                    <a:pt x="1629" y="3297"/>
                  </a:lnTo>
                  <a:lnTo>
                    <a:pt x="1609" y="3317"/>
                  </a:lnTo>
                  <a:lnTo>
                    <a:pt x="1587" y="3339"/>
                  </a:lnTo>
                  <a:lnTo>
                    <a:pt x="1568" y="3363"/>
                  </a:lnTo>
                  <a:lnTo>
                    <a:pt x="1547" y="3388"/>
                  </a:lnTo>
                  <a:lnTo>
                    <a:pt x="1529" y="3415"/>
                  </a:lnTo>
                  <a:lnTo>
                    <a:pt x="1510" y="3442"/>
                  </a:lnTo>
                  <a:lnTo>
                    <a:pt x="1492" y="3472"/>
                  </a:lnTo>
                  <a:lnTo>
                    <a:pt x="1475" y="3503"/>
                  </a:lnTo>
                  <a:lnTo>
                    <a:pt x="1459" y="3536"/>
                  </a:lnTo>
                  <a:lnTo>
                    <a:pt x="1442" y="3570"/>
                  </a:lnTo>
                  <a:lnTo>
                    <a:pt x="1427" y="3605"/>
                  </a:lnTo>
                  <a:lnTo>
                    <a:pt x="1411" y="3653"/>
                  </a:lnTo>
                  <a:lnTo>
                    <a:pt x="1393" y="3699"/>
                  </a:lnTo>
                  <a:lnTo>
                    <a:pt x="1373" y="3744"/>
                  </a:lnTo>
                  <a:lnTo>
                    <a:pt x="1354" y="3787"/>
                  </a:lnTo>
                  <a:lnTo>
                    <a:pt x="1332" y="3828"/>
                  </a:lnTo>
                  <a:lnTo>
                    <a:pt x="1311" y="3868"/>
                  </a:lnTo>
                  <a:lnTo>
                    <a:pt x="1289" y="3908"/>
                  </a:lnTo>
                  <a:lnTo>
                    <a:pt x="1265" y="3944"/>
                  </a:lnTo>
                  <a:lnTo>
                    <a:pt x="1241" y="3981"/>
                  </a:lnTo>
                  <a:lnTo>
                    <a:pt x="1216" y="4016"/>
                  </a:lnTo>
                  <a:lnTo>
                    <a:pt x="1191" y="4048"/>
                  </a:lnTo>
                  <a:lnTo>
                    <a:pt x="1165" y="4081"/>
                  </a:lnTo>
                  <a:lnTo>
                    <a:pt x="1139" y="4111"/>
                  </a:lnTo>
                  <a:lnTo>
                    <a:pt x="1111" y="4141"/>
                  </a:lnTo>
                  <a:lnTo>
                    <a:pt x="1084" y="4170"/>
                  </a:lnTo>
                  <a:lnTo>
                    <a:pt x="1056" y="4197"/>
                  </a:lnTo>
                  <a:lnTo>
                    <a:pt x="1028" y="4222"/>
                  </a:lnTo>
                  <a:lnTo>
                    <a:pt x="999" y="4248"/>
                  </a:lnTo>
                  <a:lnTo>
                    <a:pt x="970" y="4271"/>
                  </a:lnTo>
                  <a:lnTo>
                    <a:pt x="940" y="4295"/>
                  </a:lnTo>
                  <a:lnTo>
                    <a:pt x="911" y="4316"/>
                  </a:lnTo>
                  <a:lnTo>
                    <a:pt x="881" y="4337"/>
                  </a:lnTo>
                  <a:lnTo>
                    <a:pt x="852" y="4356"/>
                  </a:lnTo>
                  <a:lnTo>
                    <a:pt x="821" y="4375"/>
                  </a:lnTo>
                  <a:lnTo>
                    <a:pt x="792" y="4393"/>
                  </a:lnTo>
                  <a:lnTo>
                    <a:pt x="761" y="4410"/>
                  </a:lnTo>
                  <a:lnTo>
                    <a:pt x="731" y="4425"/>
                  </a:lnTo>
                  <a:lnTo>
                    <a:pt x="701" y="4440"/>
                  </a:lnTo>
                  <a:lnTo>
                    <a:pt x="671" y="4455"/>
                  </a:lnTo>
                  <a:lnTo>
                    <a:pt x="641" y="4468"/>
                  </a:lnTo>
                  <a:lnTo>
                    <a:pt x="611" y="4480"/>
                  </a:lnTo>
                  <a:lnTo>
                    <a:pt x="582" y="4492"/>
                  </a:lnTo>
                  <a:lnTo>
                    <a:pt x="524" y="4513"/>
                  </a:lnTo>
                  <a:lnTo>
                    <a:pt x="468" y="4531"/>
                  </a:lnTo>
                  <a:lnTo>
                    <a:pt x="413" y="4547"/>
                  </a:lnTo>
                  <a:lnTo>
                    <a:pt x="359" y="4561"/>
                  </a:lnTo>
                  <a:lnTo>
                    <a:pt x="309" y="4572"/>
                  </a:lnTo>
                  <a:lnTo>
                    <a:pt x="261" y="4581"/>
                  </a:lnTo>
                  <a:lnTo>
                    <a:pt x="215" y="4588"/>
                  </a:lnTo>
                  <a:lnTo>
                    <a:pt x="174" y="4594"/>
                  </a:lnTo>
                  <a:lnTo>
                    <a:pt x="135" y="4598"/>
                  </a:lnTo>
                  <a:lnTo>
                    <a:pt x="102" y="4601"/>
                  </a:lnTo>
                  <a:lnTo>
                    <a:pt x="72" y="4603"/>
                  </a:lnTo>
                  <a:lnTo>
                    <a:pt x="47" y="4604"/>
                  </a:lnTo>
                  <a:lnTo>
                    <a:pt x="12" y="4605"/>
                  </a:lnTo>
                  <a:lnTo>
                    <a:pt x="0" y="4605"/>
                  </a:lnTo>
                  <a:lnTo>
                    <a:pt x="17" y="4616"/>
                  </a:lnTo>
                  <a:lnTo>
                    <a:pt x="68" y="4645"/>
                  </a:lnTo>
                  <a:lnTo>
                    <a:pt x="105" y="4666"/>
                  </a:lnTo>
                  <a:lnTo>
                    <a:pt x="150" y="4689"/>
                  </a:lnTo>
                  <a:lnTo>
                    <a:pt x="201" y="4714"/>
                  </a:lnTo>
                  <a:lnTo>
                    <a:pt x="258" y="4743"/>
                  </a:lnTo>
                  <a:lnTo>
                    <a:pt x="321" y="4773"/>
                  </a:lnTo>
                  <a:lnTo>
                    <a:pt x="390" y="4802"/>
                  </a:lnTo>
                  <a:lnTo>
                    <a:pt x="466" y="4833"/>
                  </a:lnTo>
                  <a:lnTo>
                    <a:pt x="545" y="4863"/>
                  </a:lnTo>
                  <a:lnTo>
                    <a:pt x="587" y="4878"/>
                  </a:lnTo>
                  <a:lnTo>
                    <a:pt x="630" y="4893"/>
                  </a:lnTo>
                  <a:lnTo>
                    <a:pt x="673" y="4908"/>
                  </a:lnTo>
                  <a:lnTo>
                    <a:pt x="718" y="4921"/>
                  </a:lnTo>
                  <a:lnTo>
                    <a:pt x="764" y="4935"/>
                  </a:lnTo>
                  <a:lnTo>
                    <a:pt x="811" y="4949"/>
                  </a:lnTo>
                  <a:lnTo>
                    <a:pt x="858" y="4961"/>
                  </a:lnTo>
                  <a:lnTo>
                    <a:pt x="907" y="4973"/>
                  </a:lnTo>
                  <a:lnTo>
                    <a:pt x="956" y="4983"/>
                  </a:lnTo>
                  <a:lnTo>
                    <a:pt x="1006" y="4995"/>
                  </a:lnTo>
                  <a:lnTo>
                    <a:pt x="1057" y="5004"/>
                  </a:lnTo>
                  <a:lnTo>
                    <a:pt x="1108" y="5012"/>
                  </a:lnTo>
                  <a:lnTo>
                    <a:pt x="1160" y="5020"/>
                  </a:lnTo>
                  <a:lnTo>
                    <a:pt x="1213" y="5026"/>
                  </a:lnTo>
                  <a:lnTo>
                    <a:pt x="1266" y="5032"/>
                  </a:lnTo>
                  <a:lnTo>
                    <a:pt x="1320" y="5036"/>
                  </a:lnTo>
                  <a:lnTo>
                    <a:pt x="1374" y="5039"/>
                  </a:lnTo>
                  <a:lnTo>
                    <a:pt x="1429" y="5040"/>
                  </a:lnTo>
                  <a:lnTo>
                    <a:pt x="1484" y="5041"/>
                  </a:lnTo>
                  <a:lnTo>
                    <a:pt x="1539" y="5040"/>
                  </a:lnTo>
                  <a:lnTo>
                    <a:pt x="1594" y="5037"/>
                  </a:lnTo>
                  <a:lnTo>
                    <a:pt x="1650" y="5033"/>
                  </a:lnTo>
                  <a:lnTo>
                    <a:pt x="1706" y="5027"/>
                  </a:lnTo>
                  <a:lnTo>
                    <a:pt x="1762" y="5019"/>
                  </a:lnTo>
                  <a:lnTo>
                    <a:pt x="1818" y="5010"/>
                  </a:lnTo>
                  <a:lnTo>
                    <a:pt x="1874" y="4999"/>
                  </a:lnTo>
                  <a:lnTo>
                    <a:pt x="1930" y="4985"/>
                  </a:lnTo>
                  <a:lnTo>
                    <a:pt x="1986" y="4970"/>
                  </a:lnTo>
                  <a:lnTo>
                    <a:pt x="2043" y="4953"/>
                  </a:lnTo>
                  <a:lnTo>
                    <a:pt x="2099" y="4933"/>
                  </a:lnTo>
                  <a:lnTo>
                    <a:pt x="2155" y="4912"/>
                  </a:lnTo>
                  <a:lnTo>
                    <a:pt x="2210" y="4888"/>
                  </a:lnTo>
                  <a:lnTo>
                    <a:pt x="2265" y="4862"/>
                  </a:lnTo>
                  <a:lnTo>
                    <a:pt x="2320" y="4834"/>
                  </a:lnTo>
                  <a:lnTo>
                    <a:pt x="2375" y="4802"/>
                  </a:lnTo>
                  <a:lnTo>
                    <a:pt x="2429" y="4768"/>
                  </a:lnTo>
                  <a:lnTo>
                    <a:pt x="2455" y="4751"/>
                  </a:lnTo>
                  <a:lnTo>
                    <a:pt x="2482" y="4733"/>
                  </a:lnTo>
                  <a:lnTo>
                    <a:pt x="2508" y="4713"/>
                  </a:lnTo>
                  <a:lnTo>
                    <a:pt x="2535" y="4694"/>
                  </a:lnTo>
                  <a:lnTo>
                    <a:pt x="2561" y="4673"/>
                  </a:lnTo>
                  <a:lnTo>
                    <a:pt x="2588" y="4652"/>
                  </a:lnTo>
                  <a:lnTo>
                    <a:pt x="2614" y="4630"/>
                  </a:lnTo>
                  <a:lnTo>
                    <a:pt x="2639" y="4608"/>
                  </a:lnTo>
                  <a:lnTo>
                    <a:pt x="2661" y="4588"/>
                  </a:lnTo>
                  <a:lnTo>
                    <a:pt x="2681" y="4569"/>
                  </a:lnTo>
                  <a:lnTo>
                    <a:pt x="2701" y="4547"/>
                  </a:lnTo>
                  <a:lnTo>
                    <a:pt x="2719" y="4527"/>
                  </a:lnTo>
                  <a:lnTo>
                    <a:pt x="2737" y="4506"/>
                  </a:lnTo>
                  <a:lnTo>
                    <a:pt x="2755" y="4483"/>
                  </a:lnTo>
                  <a:lnTo>
                    <a:pt x="2771" y="4461"/>
                  </a:lnTo>
                  <a:lnTo>
                    <a:pt x="2786" y="4438"/>
                  </a:lnTo>
                  <a:lnTo>
                    <a:pt x="2800" y="4415"/>
                  </a:lnTo>
                  <a:lnTo>
                    <a:pt x="2815" y="4392"/>
                  </a:lnTo>
                  <a:lnTo>
                    <a:pt x="2827" y="4367"/>
                  </a:lnTo>
                  <a:lnTo>
                    <a:pt x="2839" y="4344"/>
                  </a:lnTo>
                  <a:lnTo>
                    <a:pt x="2850" y="4319"/>
                  </a:lnTo>
                  <a:lnTo>
                    <a:pt x="2861" y="4294"/>
                  </a:lnTo>
                  <a:lnTo>
                    <a:pt x="2871" y="4268"/>
                  </a:lnTo>
                  <a:lnTo>
                    <a:pt x="2880" y="4243"/>
                  </a:lnTo>
                  <a:lnTo>
                    <a:pt x="2887" y="4217"/>
                  </a:lnTo>
                  <a:lnTo>
                    <a:pt x="2894" y="4192"/>
                  </a:lnTo>
                  <a:lnTo>
                    <a:pt x="2900" y="4166"/>
                  </a:lnTo>
                  <a:lnTo>
                    <a:pt x="2906" y="4140"/>
                  </a:lnTo>
                  <a:lnTo>
                    <a:pt x="2910" y="4113"/>
                  </a:lnTo>
                  <a:lnTo>
                    <a:pt x="2915" y="4087"/>
                  </a:lnTo>
                  <a:lnTo>
                    <a:pt x="2918" y="4061"/>
                  </a:lnTo>
                  <a:lnTo>
                    <a:pt x="2919" y="4034"/>
                  </a:lnTo>
                  <a:lnTo>
                    <a:pt x="2921" y="4008"/>
                  </a:lnTo>
                  <a:lnTo>
                    <a:pt x="2921" y="3981"/>
                  </a:lnTo>
                  <a:lnTo>
                    <a:pt x="2920" y="3955"/>
                  </a:lnTo>
                  <a:lnTo>
                    <a:pt x="2919" y="3928"/>
                  </a:lnTo>
                  <a:lnTo>
                    <a:pt x="2917" y="3901"/>
                  </a:lnTo>
                  <a:lnTo>
                    <a:pt x="2912" y="3874"/>
                  </a:lnTo>
                  <a:lnTo>
                    <a:pt x="2909" y="3849"/>
                  </a:lnTo>
                  <a:lnTo>
                    <a:pt x="2904" y="3822"/>
                  </a:lnTo>
                  <a:lnTo>
                    <a:pt x="4946" y="532"/>
                  </a:lnTo>
                  <a:close/>
                  <a:moveTo>
                    <a:pt x="2479" y="3126"/>
                  </a:moveTo>
                  <a:lnTo>
                    <a:pt x="2732" y="2726"/>
                  </a:lnTo>
                  <a:lnTo>
                    <a:pt x="3096" y="2957"/>
                  </a:lnTo>
                  <a:lnTo>
                    <a:pt x="2842" y="3358"/>
                  </a:lnTo>
                  <a:lnTo>
                    <a:pt x="2479" y="3126"/>
                  </a:lnTo>
                  <a:close/>
                </a:path>
              </a:pathLst>
            </a:custGeom>
            <a:solidFill>
              <a:srgbClr val="00AAF3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2303011" y="3445241"/>
            <a:ext cx="14077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rgbClr val="FEC947"/>
                </a:solidFill>
                <a:latin typeface="Britannic Bold" panose="020B0903060703020204" pitchFamily="34" charset="0"/>
              </a:rPr>
              <a:t>80%</a:t>
            </a:r>
            <a:endParaRPr lang="zh-CN" altLang="en-US" sz="4800" dirty="0">
              <a:solidFill>
                <a:srgbClr val="FEC947"/>
              </a:solidFill>
              <a:latin typeface="Britannic Bold" panose="020B0903060703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977275" y="2392281"/>
            <a:ext cx="4387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977275" y="2090845"/>
            <a:ext cx="1489510" cy="30777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FEC947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ADD YOUR TITLE</a:t>
            </a:r>
            <a:endParaRPr lang="zh-CN" altLang="en-US" sz="1400" dirty="0">
              <a:solidFill>
                <a:srgbClr val="FEC947"/>
              </a:solidFill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5977275" y="3316620"/>
            <a:ext cx="4387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5977275" y="3015184"/>
            <a:ext cx="1489510" cy="30777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34618A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ADD YOUR TITLE</a:t>
            </a:r>
            <a:endParaRPr lang="zh-CN" altLang="en-US" sz="1400" dirty="0"/>
          </a:p>
        </p:txBody>
      </p:sp>
      <p:sp>
        <p:nvSpPr>
          <p:cNvPr id="60" name="文本框 59"/>
          <p:cNvSpPr txBox="1"/>
          <p:nvPr/>
        </p:nvSpPr>
        <p:spPr>
          <a:xfrm>
            <a:off x="5977275" y="4240959"/>
            <a:ext cx="4387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977275" y="3939523"/>
            <a:ext cx="1489510" cy="30777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1BA79E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ADD YOUR TITLE</a:t>
            </a:r>
            <a:endParaRPr lang="zh-CN" altLang="en-US" sz="1400" dirty="0">
              <a:solidFill>
                <a:srgbClr val="1BA79E"/>
              </a:solidFill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5977275" y="5165299"/>
            <a:ext cx="43879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公司（Apple Inc. ）是美国的一家高科技公司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由史蒂夫·乔布斯、斯蒂夫·沃兹尼亚克和罗·韦恩(Ron Wayne)等三人于1976年4月1日</a:t>
            </a:r>
            <a:r>
              <a:rPr lang="zh-CN" altLang="en-US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0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5977275" y="4863863"/>
            <a:ext cx="1489510" cy="30777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altLang="zh-CN" sz="1400" b="1" dirty="0">
                <a:solidFill>
                  <a:srgbClr val="00AAF3"/>
                </a:solidFill>
                <a:latin typeface="Britannic Bold" panose="020B0903060703020204" pitchFamily="34" charset="0"/>
                <a:ea typeface="微软雅黑" panose="020B0503020204020204" pitchFamily="34" charset="-122"/>
              </a:rPr>
              <a:t>ADD YOUR TITLE</a:t>
            </a:r>
            <a:endParaRPr lang="zh-CN" altLang="en-US" sz="1400" dirty="0">
              <a:solidFill>
                <a:srgbClr val="00AAF3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2" name="椭圆形标注 41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577242" y="471974"/>
              <a:ext cx="693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34618A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文本框 64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40000" fill="hold" grpId="0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accel="40000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accel="40000" fill="hold" grpId="0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5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  <p:bldP spid="53" grpId="0"/>
          <p:bldP spid="54" grpId="0"/>
          <p:bldP spid="57" grpId="0"/>
          <p:bldP spid="58" grpId="0"/>
          <p:bldP spid="60" grpId="0"/>
          <p:bldP spid="61" grpId="0"/>
          <p:bldP spid="63" grpId="0"/>
          <p:bldP spid="64" grpId="0"/>
          <p:bldP spid="6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4" presetClass="entr" presetSubtype="1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accel="4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accel="4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4" accel="4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1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7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/>
          <p:bldP spid="53" grpId="0"/>
          <p:bldP spid="54" grpId="0"/>
          <p:bldP spid="57" grpId="0"/>
          <p:bldP spid="58" grpId="0"/>
          <p:bldP spid="60" grpId="0"/>
          <p:bldP spid="61" grpId="0"/>
          <p:bldP spid="63" grpId="0"/>
          <p:bldP spid="64" grpId="0"/>
          <p:bldP spid="6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圆角矩形 47"/>
          <p:cNvSpPr/>
          <p:nvPr/>
        </p:nvSpPr>
        <p:spPr>
          <a:xfrm>
            <a:off x="1162050" y="2744318"/>
            <a:ext cx="3896536" cy="2208682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</a:ln>
          <a:effectLst>
            <a:outerShdw blurRad="127000" dist="50800" dir="8100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 rot="16200000">
            <a:off x="7144044" y="2200205"/>
            <a:ext cx="1511300" cy="755650"/>
          </a:xfrm>
          <a:custGeom>
            <a:avLst/>
            <a:gdLst>
              <a:gd name="connsiteX0" fmla="*/ 1295400 w 2590800"/>
              <a:gd name="connsiteY0" fmla="*/ 0 h 1295400"/>
              <a:gd name="connsiteX1" fmla="*/ 2590800 w 2590800"/>
              <a:gd name="connsiteY1" fmla="*/ 1295400 h 1295400"/>
              <a:gd name="connsiteX2" fmla="*/ 2133602 w 2590800"/>
              <a:gd name="connsiteY2" fmla="*/ 1295400 h 1295400"/>
              <a:gd name="connsiteX3" fmla="*/ 1295400 w 2590800"/>
              <a:gd name="connsiteY3" fmla="*/ 457198 h 1295400"/>
              <a:gd name="connsiteX4" fmla="*/ 457198 w 2590800"/>
              <a:gd name="connsiteY4" fmla="*/ 1295400 h 1295400"/>
              <a:gd name="connsiteX5" fmla="*/ 0 w 2590800"/>
              <a:gd name="connsiteY5" fmla="*/ 1295400 h 1295400"/>
              <a:gd name="connsiteX6" fmla="*/ 1295400 w 2590800"/>
              <a:gd name="connsiteY6" fmla="*/ 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0800" h="1295400">
                <a:moveTo>
                  <a:pt x="1295400" y="0"/>
                </a:moveTo>
                <a:cubicBezTo>
                  <a:pt x="2010830" y="0"/>
                  <a:pt x="2590800" y="579970"/>
                  <a:pt x="2590800" y="1295400"/>
                </a:cubicBezTo>
                <a:lnTo>
                  <a:pt x="2133602" y="1295400"/>
                </a:lnTo>
                <a:cubicBezTo>
                  <a:pt x="2133602" y="832474"/>
                  <a:pt x="1758326" y="457198"/>
                  <a:pt x="1295400" y="457198"/>
                </a:cubicBezTo>
                <a:cubicBezTo>
                  <a:pt x="832474" y="457198"/>
                  <a:pt x="457198" y="832474"/>
                  <a:pt x="457198" y="1295400"/>
                </a:cubicBezTo>
                <a:lnTo>
                  <a:pt x="0" y="1295400"/>
                </a:lnTo>
                <a:cubicBezTo>
                  <a:pt x="0" y="579970"/>
                  <a:pt x="579970" y="0"/>
                  <a:pt x="1295400" y="0"/>
                </a:cubicBezTo>
                <a:close/>
              </a:path>
            </a:pathLst>
          </a:custGeom>
          <a:gradFill flip="none" rotWithShape="1">
            <a:gsLst>
              <a:gs pos="0">
                <a:srgbClr val="4F89BD"/>
              </a:gs>
              <a:gs pos="74000">
                <a:srgbClr val="34618A"/>
              </a:gs>
              <a:gs pos="83000">
                <a:srgbClr val="34618A"/>
              </a:gs>
              <a:gs pos="100000">
                <a:srgbClr val="34618A"/>
              </a:gs>
            </a:gsLst>
            <a:lin ang="5400000" scaled="1"/>
            <a:tileRect/>
          </a:gradFill>
          <a:ln>
            <a:noFill/>
          </a:ln>
          <a:effectLst>
            <a:innerShdw blurRad="63500" dist="50800" dir="16200000">
              <a:schemeClr val="tx1">
                <a:lumMod val="75000"/>
                <a:lumOff val="25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任意多边形 18"/>
          <p:cNvSpPr/>
          <p:nvPr/>
        </p:nvSpPr>
        <p:spPr>
          <a:xfrm rot="5400000">
            <a:off x="7899691" y="3444806"/>
            <a:ext cx="1511300" cy="755650"/>
          </a:xfrm>
          <a:custGeom>
            <a:avLst/>
            <a:gdLst>
              <a:gd name="connsiteX0" fmla="*/ 1295400 w 2590800"/>
              <a:gd name="connsiteY0" fmla="*/ 0 h 1295400"/>
              <a:gd name="connsiteX1" fmla="*/ 2590800 w 2590800"/>
              <a:gd name="connsiteY1" fmla="*/ 1295400 h 1295400"/>
              <a:gd name="connsiteX2" fmla="*/ 2133602 w 2590800"/>
              <a:gd name="connsiteY2" fmla="*/ 1295400 h 1295400"/>
              <a:gd name="connsiteX3" fmla="*/ 1295400 w 2590800"/>
              <a:gd name="connsiteY3" fmla="*/ 457198 h 1295400"/>
              <a:gd name="connsiteX4" fmla="*/ 457198 w 2590800"/>
              <a:gd name="connsiteY4" fmla="*/ 1295400 h 1295400"/>
              <a:gd name="connsiteX5" fmla="*/ 0 w 2590800"/>
              <a:gd name="connsiteY5" fmla="*/ 1295400 h 1295400"/>
              <a:gd name="connsiteX6" fmla="*/ 1295400 w 2590800"/>
              <a:gd name="connsiteY6" fmla="*/ 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0800" h="1295400">
                <a:moveTo>
                  <a:pt x="1295400" y="0"/>
                </a:moveTo>
                <a:cubicBezTo>
                  <a:pt x="2010830" y="0"/>
                  <a:pt x="2590800" y="579970"/>
                  <a:pt x="2590800" y="1295400"/>
                </a:cubicBezTo>
                <a:lnTo>
                  <a:pt x="2133602" y="1295400"/>
                </a:lnTo>
                <a:cubicBezTo>
                  <a:pt x="2133602" y="832474"/>
                  <a:pt x="1758326" y="457198"/>
                  <a:pt x="1295400" y="457198"/>
                </a:cubicBezTo>
                <a:cubicBezTo>
                  <a:pt x="832474" y="457198"/>
                  <a:pt x="457198" y="832474"/>
                  <a:pt x="457198" y="1295400"/>
                </a:cubicBezTo>
                <a:lnTo>
                  <a:pt x="0" y="1295400"/>
                </a:lnTo>
                <a:cubicBezTo>
                  <a:pt x="0" y="579970"/>
                  <a:pt x="579970" y="0"/>
                  <a:pt x="1295400" y="0"/>
                </a:cubicBezTo>
                <a:close/>
              </a:path>
            </a:pathLst>
          </a:custGeom>
          <a:gradFill>
            <a:gsLst>
              <a:gs pos="0">
                <a:srgbClr val="8FEDE6"/>
              </a:gs>
              <a:gs pos="74000">
                <a:srgbClr val="1BA79E"/>
              </a:gs>
              <a:gs pos="83000">
                <a:srgbClr val="1BA79E"/>
              </a:gs>
              <a:gs pos="100000">
                <a:srgbClr val="1BA79E"/>
              </a:gs>
            </a:gsLst>
            <a:lin ang="5400000" scaled="1"/>
          </a:gradFill>
          <a:ln>
            <a:noFill/>
          </a:ln>
          <a:effectLst>
            <a:innerShdw blurRad="190500" dist="88900" dir="16200000">
              <a:schemeClr val="tx1"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任意多边形 19"/>
          <p:cNvSpPr/>
          <p:nvPr/>
        </p:nvSpPr>
        <p:spPr>
          <a:xfrm rot="16200000">
            <a:off x="7144041" y="4689407"/>
            <a:ext cx="1511300" cy="755650"/>
          </a:xfrm>
          <a:custGeom>
            <a:avLst/>
            <a:gdLst>
              <a:gd name="connsiteX0" fmla="*/ 1295400 w 2590800"/>
              <a:gd name="connsiteY0" fmla="*/ 0 h 1295400"/>
              <a:gd name="connsiteX1" fmla="*/ 2590800 w 2590800"/>
              <a:gd name="connsiteY1" fmla="*/ 1295400 h 1295400"/>
              <a:gd name="connsiteX2" fmla="*/ 2133602 w 2590800"/>
              <a:gd name="connsiteY2" fmla="*/ 1295400 h 1295400"/>
              <a:gd name="connsiteX3" fmla="*/ 1295400 w 2590800"/>
              <a:gd name="connsiteY3" fmla="*/ 457198 h 1295400"/>
              <a:gd name="connsiteX4" fmla="*/ 457198 w 2590800"/>
              <a:gd name="connsiteY4" fmla="*/ 1295400 h 1295400"/>
              <a:gd name="connsiteX5" fmla="*/ 0 w 2590800"/>
              <a:gd name="connsiteY5" fmla="*/ 1295400 h 1295400"/>
              <a:gd name="connsiteX6" fmla="*/ 1295400 w 2590800"/>
              <a:gd name="connsiteY6" fmla="*/ 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90800" h="1295400">
                <a:moveTo>
                  <a:pt x="1295400" y="0"/>
                </a:moveTo>
                <a:cubicBezTo>
                  <a:pt x="2010830" y="0"/>
                  <a:pt x="2590800" y="579970"/>
                  <a:pt x="2590800" y="1295400"/>
                </a:cubicBezTo>
                <a:lnTo>
                  <a:pt x="2133602" y="1295400"/>
                </a:lnTo>
                <a:cubicBezTo>
                  <a:pt x="2133602" y="832474"/>
                  <a:pt x="1758326" y="457198"/>
                  <a:pt x="1295400" y="457198"/>
                </a:cubicBezTo>
                <a:cubicBezTo>
                  <a:pt x="832474" y="457198"/>
                  <a:pt x="457198" y="832474"/>
                  <a:pt x="457198" y="1295400"/>
                </a:cubicBezTo>
                <a:lnTo>
                  <a:pt x="0" y="1295400"/>
                </a:lnTo>
                <a:cubicBezTo>
                  <a:pt x="0" y="579970"/>
                  <a:pt x="579970" y="0"/>
                  <a:pt x="1295400" y="0"/>
                </a:cubicBezTo>
                <a:close/>
              </a:path>
            </a:pathLst>
          </a:custGeom>
          <a:gradFill>
            <a:gsLst>
              <a:gs pos="0">
                <a:srgbClr val="FFE8AF"/>
              </a:gs>
              <a:gs pos="74000">
                <a:srgbClr val="FEC947"/>
              </a:gs>
              <a:gs pos="83000">
                <a:srgbClr val="FEC947"/>
              </a:gs>
              <a:gs pos="100000">
                <a:srgbClr val="FEC947"/>
              </a:gs>
            </a:gsLst>
            <a:lin ang="5400000" scaled="1"/>
          </a:gradFill>
          <a:ln>
            <a:noFill/>
          </a:ln>
          <a:effectLst>
            <a:innerShdw blurRad="127000" dist="762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8063169" y="1713974"/>
            <a:ext cx="389339" cy="389339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868397" y="2291087"/>
            <a:ext cx="623889" cy="52322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01</a:t>
            </a:r>
            <a:endParaRPr lang="zh-CN" altLang="en-US" sz="28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8063169" y="2972917"/>
            <a:ext cx="389339" cy="389339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868397" y="3573148"/>
            <a:ext cx="623889" cy="52322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1BA79E"/>
                </a:solidFill>
                <a:latin typeface="Britannic Bold" panose="020B0903060703020204" pitchFamily="34" charset="0"/>
              </a:rPr>
              <a:t>02</a:t>
            </a:r>
            <a:endParaRPr lang="zh-CN" altLang="en-US" sz="2800" dirty="0">
              <a:solidFill>
                <a:srgbClr val="1BA79E"/>
              </a:solidFill>
              <a:latin typeface="Britannic Bold" panose="020B0903060703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062797" y="5476747"/>
            <a:ext cx="389339" cy="389339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8034397" y="4260970"/>
            <a:ext cx="389339" cy="389339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76200" dist="1016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868397" y="4808682"/>
            <a:ext cx="623889" cy="52322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FEC947"/>
                </a:solidFill>
                <a:latin typeface="Britannic Bold" panose="020B0903060703020204" pitchFamily="34" charset="0"/>
              </a:rPr>
              <a:t>03</a:t>
            </a:r>
            <a:endParaRPr lang="zh-CN" altLang="en-US" sz="2800" dirty="0">
              <a:solidFill>
                <a:srgbClr val="FEC947"/>
              </a:solidFill>
              <a:latin typeface="Britannic Bold" panose="020B0903060703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479550" y="4555522"/>
            <a:ext cx="2255125" cy="1009322"/>
            <a:chOff x="8479550" y="4555522"/>
            <a:chExt cx="2255125" cy="1009322"/>
          </a:xfrm>
        </p:grpSpPr>
        <p:sp>
          <p:nvSpPr>
            <p:cNvPr id="34" name="文本框 33"/>
            <p:cNvSpPr txBox="1"/>
            <p:nvPr/>
          </p:nvSpPr>
          <p:spPr>
            <a:xfrm>
              <a:off x="8479550" y="4856958"/>
              <a:ext cx="225512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8479550" y="4555522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FEC947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FEC947"/>
                </a:solidFill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8479550" y="2014626"/>
            <a:ext cx="2397060" cy="1009322"/>
            <a:chOff x="8479550" y="2014626"/>
            <a:chExt cx="2397060" cy="1009322"/>
          </a:xfrm>
        </p:grpSpPr>
        <p:sp>
          <p:nvSpPr>
            <p:cNvPr id="37" name="文本框 36"/>
            <p:cNvSpPr txBox="1"/>
            <p:nvPr/>
          </p:nvSpPr>
          <p:spPr>
            <a:xfrm>
              <a:off x="8479550" y="2316062"/>
              <a:ext cx="23970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479550" y="2014626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34618A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516977" y="3442018"/>
            <a:ext cx="2357537" cy="1009322"/>
            <a:chOff x="5516977" y="3442018"/>
            <a:chExt cx="2357537" cy="1009322"/>
          </a:xfrm>
        </p:grpSpPr>
        <p:sp>
          <p:nvSpPr>
            <p:cNvPr id="40" name="文本框 39"/>
            <p:cNvSpPr txBox="1"/>
            <p:nvPr/>
          </p:nvSpPr>
          <p:spPr>
            <a:xfrm>
              <a:off x="5516977" y="3743454"/>
              <a:ext cx="235753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苹果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公司（Apple Inc. ）是美国的一家高科技公司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由史蒂夫·乔布斯、斯蒂夫·沃兹尼亚克和罗·韦恩(Ron Wayne)等三人于1976年4月1日</a:t>
              </a:r>
              <a:r>
                <a:rPr lang="zh-CN" altLang="en-US" sz="10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创立。</a:t>
              </a:r>
              <a:endParaRPr lang="en-US" altLang="zh-CN" sz="10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6385004" y="3442018"/>
              <a:ext cx="1489510" cy="30777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r>
                <a:rPr lang="en-US" altLang="zh-CN" sz="1400" b="1" dirty="0">
                  <a:solidFill>
                    <a:srgbClr val="1BA79E"/>
                  </a:solidFill>
                  <a:latin typeface="Britannic Bold" panose="020B0903060703020204" pitchFamily="34" charset="0"/>
                  <a:ea typeface="微软雅黑" panose="020B0503020204020204" pitchFamily="34" charset="-122"/>
                </a:rPr>
                <a:t>ADD YOUR TITLE</a:t>
              </a:r>
              <a:endParaRPr lang="zh-CN" altLang="en-US" sz="1400" dirty="0">
                <a:solidFill>
                  <a:srgbClr val="1BA79E"/>
                </a:solidFill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2121739" y="2323131"/>
            <a:ext cx="2040943" cy="40011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ADD YOUR TITLE</a:t>
            </a:r>
            <a:endParaRPr lang="zh-CN" altLang="en-US" sz="20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315113" y="3001649"/>
            <a:ext cx="366511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Wayne)等三人于1976年4月1日创立，并命名为美国苹果电脑公司（Apple Computer Inc. ）， 2007年1月9日更名为苹果公司，总部位于加利福尼亚州的库比蒂诺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66082" y="397103"/>
            <a:ext cx="771423" cy="734518"/>
            <a:chOff x="566082" y="397103"/>
            <a:chExt cx="771423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" name="椭圆形标注 28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43917" y="471974"/>
              <a:ext cx="693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34618A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5" grpId="0" animBg="1"/>
          <p:bldP spid="26" grpId="0"/>
          <p:bldP spid="28" grpId="0" animBg="1"/>
          <p:bldP spid="31" grpId="0" animBg="1"/>
          <p:bldP spid="32" grpId="0"/>
          <p:bldP spid="45" grpId="0"/>
          <p:bldP spid="46" grpId="0"/>
          <p:bldP spid="4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0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6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4" presetClass="entr" presetSubtype="1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4" presetClass="entr" presetSubtype="1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8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8" grpId="0" animBg="1"/>
          <p:bldP spid="18" grpId="0" animBg="1"/>
          <p:bldP spid="19" grpId="0" animBg="1"/>
          <p:bldP spid="20" grpId="0" animBg="1"/>
          <p:bldP spid="22" grpId="0" animBg="1"/>
          <p:bldP spid="23" grpId="0"/>
          <p:bldP spid="25" grpId="0" animBg="1"/>
          <p:bldP spid="26" grpId="0"/>
          <p:bldP spid="28" grpId="0" animBg="1"/>
          <p:bldP spid="31" grpId="0" animBg="1"/>
          <p:bldP spid="32" grpId="0"/>
          <p:bldP spid="45" grpId="0"/>
          <p:bldP spid="46" grpId="0"/>
          <p:bldP spid="4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794940" y="2310399"/>
            <a:ext cx="3199096" cy="31990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88900" dist="1397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596062" y="2110769"/>
            <a:ext cx="3199096" cy="31990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18900000" scaled="1"/>
            <a:tileRect/>
          </a:gradFill>
          <a:ln w="25400"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a:ln>
          <a:effectLst>
            <a:outerShdw blurRad="88900" dist="139700" dir="8400000" sx="99000" sy="99000" algn="t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b="1" dirty="0">
              <a:solidFill>
                <a:schemeClr val="bg1">
                  <a:lumMod val="50000"/>
                </a:schemeClr>
              </a:solidFill>
              <a:latin typeface="Britannic Bold" panose="020B0903060703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73164" y="2617231"/>
            <a:ext cx="1242648" cy="46166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2014</a:t>
            </a:r>
            <a:r>
              <a:rPr lang="zh-CN" altLang="en-US" sz="24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24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248751" y="3240323"/>
            <a:ext cx="22914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558930" y="2386398"/>
            <a:ext cx="1242648" cy="46166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FEC947"/>
                </a:solidFill>
                <a:latin typeface="Britannic Bold" panose="020B0903060703020204" pitchFamily="34" charset="0"/>
              </a:rPr>
              <a:t>2015</a:t>
            </a:r>
            <a:r>
              <a:rPr lang="zh-CN" altLang="en-US" sz="2400" b="1" dirty="0" smtClean="0">
                <a:solidFill>
                  <a:srgbClr val="FEC94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zh-CN" altLang="en-US" sz="2400" b="1" dirty="0">
              <a:solidFill>
                <a:srgbClr val="FEC94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034517" y="3009490"/>
            <a:ext cx="22914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59526" y="2478016"/>
            <a:ext cx="684151" cy="603132"/>
            <a:chOff x="959526" y="2478016"/>
            <a:chExt cx="684151" cy="603132"/>
          </a:xfrm>
        </p:grpSpPr>
        <p:sp>
          <p:nvSpPr>
            <p:cNvPr id="9" name="圆角矩形 8"/>
            <p:cNvSpPr/>
            <p:nvPr/>
          </p:nvSpPr>
          <p:spPr>
            <a:xfrm>
              <a:off x="959526" y="2478016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1048689" y="2551749"/>
              <a:ext cx="500711" cy="455665"/>
            </a:xfrm>
            <a:prstGeom prst="roundRect">
              <a:avLst/>
            </a:prstGeom>
            <a:solidFill>
              <a:srgbClr val="3461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KSO_Shape"/>
            <p:cNvSpPr/>
            <p:nvPr/>
          </p:nvSpPr>
          <p:spPr>
            <a:xfrm>
              <a:off x="1175618" y="2585209"/>
              <a:ext cx="246852" cy="388743"/>
            </a:xfrm>
            <a:custGeom>
              <a:avLst/>
              <a:gdLst/>
              <a:ahLst/>
              <a:cxnLst/>
              <a:rect l="l" t="t" r="r" b="b"/>
              <a:pathLst>
                <a:path w="621055" h="978642">
                  <a:moveTo>
                    <a:pt x="13003" y="762005"/>
                  </a:moveTo>
                  <a:lnTo>
                    <a:pt x="181111" y="859062"/>
                  </a:lnTo>
                  <a:lnTo>
                    <a:pt x="0" y="978642"/>
                  </a:lnTo>
                  <a:close/>
                  <a:moveTo>
                    <a:pt x="502622" y="186898"/>
                  </a:moveTo>
                  <a:lnTo>
                    <a:pt x="175090" y="754200"/>
                  </a:lnTo>
                  <a:lnTo>
                    <a:pt x="196101" y="766331"/>
                  </a:lnTo>
                  <a:lnTo>
                    <a:pt x="523633" y="199029"/>
                  </a:lnTo>
                  <a:close/>
                  <a:moveTo>
                    <a:pt x="457985" y="161127"/>
                  </a:moveTo>
                  <a:lnTo>
                    <a:pt x="130453" y="728429"/>
                  </a:lnTo>
                  <a:lnTo>
                    <a:pt x="151464" y="740560"/>
                  </a:lnTo>
                  <a:lnTo>
                    <a:pt x="478996" y="173258"/>
                  </a:lnTo>
                  <a:close/>
                  <a:moveTo>
                    <a:pt x="413348" y="135356"/>
                  </a:moveTo>
                  <a:lnTo>
                    <a:pt x="85816" y="702658"/>
                  </a:lnTo>
                  <a:lnTo>
                    <a:pt x="106827" y="714789"/>
                  </a:lnTo>
                  <a:lnTo>
                    <a:pt x="434359" y="147487"/>
                  </a:lnTo>
                  <a:close/>
                  <a:moveTo>
                    <a:pt x="417712" y="61029"/>
                  </a:moveTo>
                  <a:lnTo>
                    <a:pt x="585820" y="158086"/>
                  </a:lnTo>
                  <a:lnTo>
                    <a:pt x="191736" y="840659"/>
                  </a:lnTo>
                  <a:lnTo>
                    <a:pt x="23628" y="743602"/>
                  </a:lnTo>
                  <a:close/>
                  <a:moveTo>
                    <a:pt x="452947" y="0"/>
                  </a:moveTo>
                  <a:lnTo>
                    <a:pt x="621055" y="97057"/>
                  </a:lnTo>
                  <a:lnTo>
                    <a:pt x="596793" y="139079"/>
                  </a:lnTo>
                  <a:lnTo>
                    <a:pt x="428686" y="420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06674" y="2248956"/>
            <a:ext cx="684151" cy="603132"/>
            <a:chOff x="3806674" y="2248956"/>
            <a:chExt cx="684151" cy="603132"/>
          </a:xfrm>
        </p:grpSpPr>
        <p:sp>
          <p:nvSpPr>
            <p:cNvPr id="15" name="圆角矩形 14"/>
            <p:cNvSpPr/>
            <p:nvPr/>
          </p:nvSpPr>
          <p:spPr>
            <a:xfrm>
              <a:off x="3806674" y="2248956"/>
              <a:ext cx="684151" cy="603132"/>
            </a:xfrm>
            <a:prstGeom prst="roundRect">
              <a:avLst/>
            </a:prstGeom>
            <a:gradFill flip="none" rotWithShape="1">
              <a:gsLst>
                <a:gs pos="0">
                  <a:schemeClr val="accent3">
                    <a:lumMod val="5000"/>
                    <a:lumOff val="95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18900000" scaled="1"/>
              <a:tileRect/>
            </a:gradFill>
            <a:ln>
              <a:gradFill flip="none" rotWithShape="1">
                <a:gsLst>
                  <a:gs pos="0">
                    <a:schemeClr val="accent3">
                      <a:lumMod val="5000"/>
                      <a:lumOff val="95000"/>
                    </a:schemeClr>
                  </a:gs>
                  <a:gs pos="74000">
                    <a:schemeClr val="accent3">
                      <a:lumMod val="45000"/>
                      <a:lumOff val="55000"/>
                    </a:schemeClr>
                  </a:gs>
                  <a:gs pos="83000">
                    <a:schemeClr val="accent3">
                      <a:lumMod val="45000"/>
                      <a:lumOff val="55000"/>
                    </a:schemeClr>
                  </a:gs>
                  <a:gs pos="100000">
                    <a:schemeClr val="accent3">
                      <a:lumMod val="30000"/>
                      <a:lumOff val="70000"/>
                    </a:schemeClr>
                  </a:gs>
                </a:gsLst>
                <a:lin ang="8100000" scaled="1"/>
                <a:tileRect/>
              </a:gradFill>
            </a:ln>
            <a:effectLst>
              <a:outerShdw blurRad="127000" dist="50800" dir="8100000" algn="tr" rotWithShape="0">
                <a:schemeClr val="bg1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3898393" y="2322689"/>
              <a:ext cx="500711" cy="455665"/>
            </a:xfrm>
            <a:prstGeom prst="roundRect">
              <a:avLst/>
            </a:prstGeom>
            <a:solidFill>
              <a:srgbClr val="FEC9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KSO_Shape"/>
            <p:cNvSpPr/>
            <p:nvPr/>
          </p:nvSpPr>
          <p:spPr>
            <a:xfrm>
              <a:off x="4111827" y="2355298"/>
              <a:ext cx="103264" cy="390446"/>
            </a:xfrm>
            <a:custGeom>
              <a:avLst/>
              <a:gdLst>
                <a:gd name="connsiteX0" fmla="*/ 859915 w 2448000"/>
                <a:gd name="connsiteY0" fmla="*/ 7024914 h 8003471"/>
                <a:gd name="connsiteX1" fmla="*/ 1588085 w 2448000"/>
                <a:gd name="connsiteY1" fmla="*/ 7024914 h 8003471"/>
                <a:gd name="connsiteX2" fmla="*/ 1588085 w 2448000"/>
                <a:gd name="connsiteY2" fmla="*/ 7699680 h 8003471"/>
                <a:gd name="connsiteX3" fmla="*/ 859915 w 2448000"/>
                <a:gd name="connsiteY3" fmla="*/ 8003471 h 8003471"/>
                <a:gd name="connsiteX4" fmla="*/ 0 w 2448000"/>
                <a:gd name="connsiteY4" fmla="*/ 6062134 h 8003471"/>
                <a:gd name="connsiteX5" fmla="*/ 2448000 w 2448000"/>
                <a:gd name="connsiteY5" fmla="*/ 6062134 h 8003471"/>
                <a:gd name="connsiteX6" fmla="*/ 2014384 w 2448000"/>
                <a:gd name="connsiteY6" fmla="*/ 6867677 h 8003471"/>
                <a:gd name="connsiteX7" fmla="*/ 433616 w 2448000"/>
                <a:gd name="connsiteY7" fmla="*/ 6867677 h 8003471"/>
                <a:gd name="connsiteX8" fmla="*/ 18000 w 2448000"/>
                <a:gd name="connsiteY8" fmla="*/ 941010 h 8003471"/>
                <a:gd name="connsiteX9" fmla="*/ 2430000 w 2448000"/>
                <a:gd name="connsiteY9" fmla="*/ 941010 h 8003471"/>
                <a:gd name="connsiteX10" fmla="*/ 2430000 w 2448000"/>
                <a:gd name="connsiteY10" fmla="*/ 5904896 h 8003471"/>
                <a:gd name="connsiteX11" fmla="*/ 18000 w 2448000"/>
                <a:gd name="connsiteY11" fmla="*/ 5904896 h 8003471"/>
                <a:gd name="connsiteX12" fmla="*/ 409886 w 2448000"/>
                <a:gd name="connsiteY12" fmla="*/ 0 h 8003471"/>
                <a:gd name="connsiteX13" fmla="*/ 2038114 w 2448000"/>
                <a:gd name="connsiteY13" fmla="*/ 0 h 8003471"/>
                <a:gd name="connsiteX14" fmla="*/ 2430000 w 2448000"/>
                <a:gd name="connsiteY14" fmla="*/ 391886 h 8003471"/>
                <a:gd name="connsiteX15" fmla="*/ 2430000 w 2448000"/>
                <a:gd name="connsiteY15" fmla="*/ 783772 h 8003471"/>
                <a:gd name="connsiteX16" fmla="*/ 18000 w 2448000"/>
                <a:gd name="connsiteY16" fmla="*/ 783772 h 8003471"/>
                <a:gd name="connsiteX17" fmla="*/ 18000 w 2448000"/>
                <a:gd name="connsiteY17" fmla="*/ 391886 h 8003471"/>
                <a:gd name="connsiteX18" fmla="*/ 409886 w 2448000"/>
                <a:gd name="connsiteY18" fmla="*/ 0 h 8003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48000" h="8003471">
                  <a:moveTo>
                    <a:pt x="859915" y="7024914"/>
                  </a:moveTo>
                  <a:lnTo>
                    <a:pt x="1588085" y="7024914"/>
                  </a:lnTo>
                  <a:lnTo>
                    <a:pt x="1588085" y="7699680"/>
                  </a:lnTo>
                  <a:lnTo>
                    <a:pt x="859915" y="8003471"/>
                  </a:lnTo>
                  <a:close/>
                  <a:moveTo>
                    <a:pt x="0" y="6062134"/>
                  </a:moveTo>
                  <a:lnTo>
                    <a:pt x="2448000" y="6062134"/>
                  </a:lnTo>
                  <a:lnTo>
                    <a:pt x="2014384" y="6867677"/>
                  </a:lnTo>
                  <a:lnTo>
                    <a:pt x="433616" y="6867677"/>
                  </a:lnTo>
                  <a:close/>
                  <a:moveTo>
                    <a:pt x="18000" y="941010"/>
                  </a:moveTo>
                  <a:lnTo>
                    <a:pt x="2430000" y="941010"/>
                  </a:lnTo>
                  <a:lnTo>
                    <a:pt x="2430000" y="5904896"/>
                  </a:lnTo>
                  <a:lnTo>
                    <a:pt x="18000" y="5904896"/>
                  </a:lnTo>
                  <a:close/>
                  <a:moveTo>
                    <a:pt x="409886" y="0"/>
                  </a:moveTo>
                  <a:lnTo>
                    <a:pt x="2038114" y="0"/>
                  </a:lnTo>
                  <a:cubicBezTo>
                    <a:pt x="2254547" y="0"/>
                    <a:pt x="2430000" y="175453"/>
                    <a:pt x="2430000" y="391886"/>
                  </a:cubicBezTo>
                  <a:lnTo>
                    <a:pt x="2430000" y="783772"/>
                  </a:lnTo>
                  <a:lnTo>
                    <a:pt x="18000" y="783772"/>
                  </a:lnTo>
                  <a:lnTo>
                    <a:pt x="18000" y="391886"/>
                  </a:lnTo>
                  <a:cubicBezTo>
                    <a:pt x="18000" y="175453"/>
                    <a:pt x="193453" y="0"/>
                    <a:pt x="4098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7360052" y="1815095"/>
            <a:ext cx="2040943" cy="40011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34618A"/>
                </a:solidFill>
                <a:latin typeface="Britannic Bold" panose="020B0903060703020204" pitchFamily="34" charset="0"/>
              </a:rPr>
              <a:t>ADD YOUR TITLE</a:t>
            </a:r>
            <a:endParaRPr lang="zh-CN" altLang="en-US" sz="2000" dirty="0">
              <a:solidFill>
                <a:srgbClr val="34618A"/>
              </a:solidFill>
              <a:latin typeface="Britannic Bold" panose="020B0903060703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360052" y="2215205"/>
            <a:ext cx="413442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</a:t>
            </a:r>
            <a:r>
              <a:rPr lang="zh-CN" altLang="en-US" sz="16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创立。</a:t>
            </a:r>
            <a:endParaRPr lang="en-US" altLang="zh-CN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苹果公司（Apple Inc. ）是美国的一家高科技公司。由史蒂夫·乔布斯、斯蒂夫·沃兹尼亚克和罗·韦恩(Ron Wayne)等三人于1976年4月1日创立</a:t>
            </a:r>
            <a:endParaRPr lang="en-US" altLang="zh-CN" sz="16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66082" y="397103"/>
            <a:ext cx="749509" cy="734518"/>
            <a:chOff x="566082" y="397103"/>
            <a:chExt cx="749509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1" name="椭圆形标注 30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586767" y="471974"/>
              <a:ext cx="693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34618A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文本框 35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总体介绍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3" grpId="0"/>
          <p:bldP spid="24" grpId="0"/>
          <p:bldP spid="25" grpId="0"/>
          <p:bldP spid="26" grpId="0"/>
          <p:bldP spid="29" grpId="0"/>
          <p:bldP spid="30" grpId="0"/>
          <p:bldP spid="3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4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4" presetClass="entr" presetSubtype="1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1" grpId="0" animBg="1"/>
          <p:bldP spid="23" grpId="0"/>
          <p:bldP spid="24" grpId="0"/>
          <p:bldP spid="25" grpId="0"/>
          <p:bldP spid="26" grpId="0"/>
          <p:bldP spid="29" grpId="0"/>
          <p:bldP spid="30" grpId="0"/>
          <p:bldP spid="36" grpId="0"/>
        </p:bldLst>
      </p:timing>
    </mc:Fallback>
  </mc:AlternateContent>
</p:sld>
</file>

<file path=ppt/tags/tag1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10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11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12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13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14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15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16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17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18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19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2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20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21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22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23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3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4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5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6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7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8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ags/tag9.xml><?xml version="1.0" encoding="utf-8"?>
<p:tagLst xmlns:p="http://schemas.openxmlformats.org/presentationml/2006/main">
  <p:tag name="MH" val="20150912102635"/>
  <p:tag name="MH_LIBRARY" val="GRAPHIC"/>
  <p:tag name="MH_TYPE" val="Other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6934</Words>
  <Application>WPS 演示</Application>
  <PresentationFormat>自定义</PresentationFormat>
  <Paragraphs>587</Paragraphs>
  <Slides>30</Slides>
  <Notes>30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Britannic Bold</vt:lpstr>
      <vt:lpstr>Broadway</vt:lpstr>
      <vt:lpstr>Calibri</vt:lpstr>
      <vt:lpstr>Arial Unicode MS</vt:lpstr>
      <vt:lpstr>華康圓體 Std W9</vt:lpstr>
      <vt:lpstr>DFPZongYiW9-B5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creator>丫丫精饰</dc:creator>
  <cp:keywords>https://cyppt.taobao.com/</cp:keywords>
  <dc:description>https://cyppt.taobao.com/</dc:description>
  <dc:subject>丫丫精饰</dc:subject>
  <cp:category>https://cyppt.taobao.com/</cp:category>
  <cp:lastModifiedBy>买买买！！！！</cp:lastModifiedBy>
  <cp:revision>612</cp:revision>
  <dcterms:created xsi:type="dcterms:W3CDTF">2015-09-10T09:00:00Z</dcterms:created>
  <dcterms:modified xsi:type="dcterms:W3CDTF">2018-12-14T06:25:30Z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