
<file path=[Content_Types].xml><?xml version="1.0" encoding="utf-8"?>
<Types xmlns="http://schemas.openxmlformats.org/package/2006/content-types">
  <Default Extension="jpeg" ContentType="image/jpeg"/>
  <Default Extension="xlsx" ContentType="application/vnd.openxmlformats-officedocument.spreadsheetml.sheet"/>
  <Default Extension="png" ContentType="image/png"/>
  <Default Extension="mp3" ContentType="audio/mp3"/>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4"/>
  </p:notesMasterIdLst>
  <p:handoutMasterIdLst>
    <p:handoutMasterId r:id="rId29"/>
  </p:handoutMasterIdLst>
  <p:sldIdLst>
    <p:sldId id="13381" r:id="rId3"/>
    <p:sldId id="13382" r:id="rId5"/>
    <p:sldId id="13377" r:id="rId6"/>
    <p:sldId id="13387" r:id="rId7"/>
    <p:sldId id="13389" r:id="rId8"/>
    <p:sldId id="13391" r:id="rId9"/>
    <p:sldId id="13392" r:id="rId10"/>
    <p:sldId id="13406" r:id="rId11"/>
    <p:sldId id="13393" r:id="rId12"/>
    <p:sldId id="13394" r:id="rId13"/>
    <p:sldId id="13396" r:id="rId14"/>
    <p:sldId id="13398" r:id="rId15"/>
    <p:sldId id="13407" r:id="rId16"/>
    <p:sldId id="13399" r:id="rId17"/>
    <p:sldId id="13400" r:id="rId18"/>
    <p:sldId id="13401" r:id="rId19"/>
    <p:sldId id="13403" r:id="rId20"/>
    <p:sldId id="13405" r:id="rId21"/>
    <p:sldId id="13408" r:id="rId22"/>
    <p:sldId id="13390" r:id="rId23"/>
    <p:sldId id="13395" r:id="rId24"/>
    <p:sldId id="13397" r:id="rId25"/>
    <p:sldId id="13402" r:id="rId26"/>
    <p:sldId id="13404" r:id="rId27"/>
    <p:sldId id="13409" r:id="rId28"/>
  </p:sldIdLst>
  <p:sldSz cx="12858750" cy="7232650"/>
  <p:notesSz cx="6858000" cy="9144000"/>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40080" indent="-18288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955" indent="-55435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35A"/>
    <a:srgbClr val="0059AB"/>
    <a:srgbClr val="EC7C18"/>
    <a:srgbClr val="E9BC33"/>
    <a:srgbClr val="E9C854"/>
    <a:srgbClr val="CE3836"/>
    <a:srgbClr val="5E3F48"/>
    <a:srgbClr val="B74364"/>
    <a:srgbClr val="832D44"/>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191" autoAdjust="0"/>
    <p:restoredTop sz="96340" autoAdjust="0"/>
  </p:normalViewPr>
  <p:slideViewPr>
    <p:cSldViewPr>
      <p:cViewPr>
        <p:scale>
          <a:sx n="75" d="100"/>
          <a:sy n="75" d="100"/>
        </p:scale>
        <p:origin x="1266" y="750"/>
      </p:cViewPr>
      <p:guideLst>
        <p:guide pos="4050"/>
        <p:guide orient="horz" pos="3820"/>
        <p:guide pos="7588"/>
        <p:guide pos="648"/>
      </p:guideLst>
    </p:cSldViewPr>
  </p:slideViewPr>
  <p:outlineViewPr>
    <p:cViewPr>
      <p:scale>
        <a:sx n="100" d="100"/>
        <a:sy n="100" d="100"/>
      </p:scale>
      <p:origin x="0" y="-8538"/>
    </p:cViewPr>
  </p:outlineViewPr>
  <p:notesTextViewPr>
    <p:cViewPr>
      <p:scale>
        <a:sx n="66" d="100"/>
        <a:sy n="66" d="100"/>
      </p:scale>
      <p:origin x="0" y="0"/>
    </p:cViewPr>
  </p:notesTextViewPr>
  <p:sorterViewPr>
    <p:cViewPr>
      <p:scale>
        <a:sx n="66" d="100"/>
        <a:sy n="66" d="100"/>
      </p:scale>
      <p:origin x="0" y="0"/>
    </p:cViewPr>
  </p:sorterViewPr>
  <p:notesViewPr>
    <p:cSldViewPr>
      <p:cViewPr varScale="1">
        <p:scale>
          <a:sx n="83" d="100"/>
          <a:sy n="83" d="100"/>
        </p:scale>
        <p:origin x="3894" y="108"/>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 Target="slides/slide1.xml"/><Relationship Id="rId29" Type="http://schemas.openxmlformats.org/officeDocument/2006/relationships/handoutMaster" Target="handoutMasters/handoutMaster1.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tockChart>
        <c:ser>
          <c:idx val="0"/>
          <c:order val="0"/>
          <c:tx>
            <c:strRef>
              <c:f>Sheet1!$B$1</c:f>
              <c:strCache>
                <c:ptCount val="1"/>
                <c:pt idx="0">
                  <c:v>Open</c:v>
                </c:pt>
              </c:strCache>
            </c:strRef>
          </c:tx>
          <c:spPr>
            <a:ln w="18829" cap="rnd" cmpd="sng" algn="ctr">
              <a:noFill/>
              <a:prstDash val="solid"/>
              <a:round/>
            </a:ln>
          </c:spPr>
          <c:marker>
            <c:symbol val="none"/>
          </c:marker>
          <c:dLbls>
            <c:delete val="1"/>
          </c:dLbls>
          <c:cat>
            <c:numRef>
              <c:f>Sheet1!$A$2:$A$6</c:f>
              <c:numCache>
                <c:formatCode>yyyy/m/d</c:formatCode>
                <c:ptCount val="5"/>
                <c:pt idx="0" c:formatCode="yyyy/m/d">
                  <c:v>37261</c:v>
                </c:pt>
                <c:pt idx="1" c:formatCode="yyyy/m/d">
                  <c:v>37262</c:v>
                </c:pt>
                <c:pt idx="2" c:formatCode="yyyy/m/d">
                  <c:v>37263</c:v>
                </c:pt>
                <c:pt idx="3" c:formatCode="yyyy/m/d">
                  <c:v>37264</c:v>
                </c:pt>
                <c:pt idx="4" c:formatCode="yyyy/m/d">
                  <c:v>37265</c:v>
                </c:pt>
              </c:numCache>
            </c:numRef>
          </c:cat>
          <c:val>
            <c:numRef>
              <c:f>Sheet1!$B$2:$B$6</c:f>
              <c:numCache>
                <c:formatCode>General</c:formatCode>
                <c:ptCount val="5"/>
                <c:pt idx="0">
                  <c:v>44</c:v>
                </c:pt>
                <c:pt idx="1">
                  <c:v>25</c:v>
                </c:pt>
                <c:pt idx="2">
                  <c:v>38</c:v>
                </c:pt>
                <c:pt idx="3">
                  <c:v>50</c:v>
                </c:pt>
                <c:pt idx="4">
                  <c:v>34</c:v>
                </c:pt>
              </c:numCache>
            </c:numRef>
          </c:val>
          <c:smooth val="0"/>
        </c:ser>
        <c:ser>
          <c:idx val="1"/>
          <c:order val="1"/>
          <c:tx>
            <c:strRef>
              <c:f>Sheet1!$C$1</c:f>
              <c:strCache>
                <c:ptCount val="1"/>
                <c:pt idx="0">
                  <c:v>High</c:v>
                </c:pt>
              </c:strCache>
            </c:strRef>
          </c:tx>
          <c:spPr>
            <a:ln w="18829" cap="rnd" cmpd="sng" algn="ctr">
              <a:noFill/>
              <a:prstDash val="solid"/>
              <a:round/>
            </a:ln>
          </c:spPr>
          <c:marker>
            <c:symbol val="none"/>
          </c:marker>
          <c:dLbls>
            <c:delete val="1"/>
          </c:dLbls>
          <c:cat>
            <c:numRef>
              <c:f>Sheet1!$A$2:$A$6</c:f>
              <c:numCache>
                <c:formatCode>yyyy/m/d</c:formatCode>
                <c:ptCount val="5"/>
                <c:pt idx="0" c:formatCode="yyyy/m/d">
                  <c:v>37261</c:v>
                </c:pt>
                <c:pt idx="1" c:formatCode="yyyy/m/d">
                  <c:v>37262</c:v>
                </c:pt>
                <c:pt idx="2" c:formatCode="yyyy/m/d">
                  <c:v>37263</c:v>
                </c:pt>
                <c:pt idx="3" c:formatCode="yyyy/m/d">
                  <c:v>37264</c:v>
                </c:pt>
                <c:pt idx="4" c:formatCode="yyyy/m/d">
                  <c:v>37265</c:v>
                </c:pt>
              </c:numCache>
            </c:numRef>
          </c:cat>
          <c:val>
            <c:numRef>
              <c:f>Sheet1!$C$2:$C$6</c:f>
              <c:numCache>
                <c:formatCode>General</c:formatCode>
                <c:ptCount val="5"/>
                <c:pt idx="0">
                  <c:v>55</c:v>
                </c:pt>
                <c:pt idx="1">
                  <c:v>57</c:v>
                </c:pt>
                <c:pt idx="2">
                  <c:v>57</c:v>
                </c:pt>
                <c:pt idx="3">
                  <c:v>58</c:v>
                </c:pt>
                <c:pt idx="4">
                  <c:v>36</c:v>
                </c:pt>
              </c:numCache>
            </c:numRef>
          </c:val>
          <c:smooth val="0"/>
        </c:ser>
        <c:ser>
          <c:idx val="2"/>
          <c:order val="2"/>
          <c:tx>
            <c:strRef>
              <c:f>Sheet1!$D$1</c:f>
              <c:strCache>
                <c:ptCount val="1"/>
                <c:pt idx="0">
                  <c:v>Low</c:v>
                </c:pt>
              </c:strCache>
            </c:strRef>
          </c:tx>
          <c:spPr>
            <a:ln w="18829" cap="rnd" cmpd="sng" algn="ctr">
              <a:noFill/>
              <a:prstDash val="solid"/>
              <a:round/>
            </a:ln>
          </c:spPr>
          <c:marker>
            <c:symbol val="none"/>
          </c:marker>
          <c:dLbls>
            <c:delete val="1"/>
          </c:dLbls>
          <c:cat>
            <c:numRef>
              <c:f>Sheet1!$A$2:$A$6</c:f>
              <c:numCache>
                <c:formatCode>yyyy/m/d</c:formatCode>
                <c:ptCount val="5"/>
                <c:pt idx="0" c:formatCode="yyyy/m/d">
                  <c:v>37261</c:v>
                </c:pt>
                <c:pt idx="1" c:formatCode="yyyy/m/d">
                  <c:v>37262</c:v>
                </c:pt>
                <c:pt idx="2" c:formatCode="yyyy/m/d">
                  <c:v>37263</c:v>
                </c:pt>
                <c:pt idx="3" c:formatCode="yyyy/m/d">
                  <c:v>37264</c:v>
                </c:pt>
                <c:pt idx="4" c:formatCode="yyyy/m/d">
                  <c:v>37265</c:v>
                </c:pt>
              </c:numCache>
            </c:numRef>
          </c:cat>
          <c:val>
            <c:numRef>
              <c:f>Sheet1!$D$2:$D$6</c:f>
              <c:numCache>
                <c:formatCode>General</c:formatCode>
                <c:ptCount val="5"/>
                <c:pt idx="0">
                  <c:v>11</c:v>
                </c:pt>
                <c:pt idx="1">
                  <c:v>12</c:v>
                </c:pt>
                <c:pt idx="2">
                  <c:v>13</c:v>
                </c:pt>
                <c:pt idx="3">
                  <c:v>11</c:v>
                </c:pt>
                <c:pt idx="4">
                  <c:v>5</c:v>
                </c:pt>
              </c:numCache>
            </c:numRef>
          </c:val>
          <c:smooth val="0"/>
        </c:ser>
        <c:ser>
          <c:idx val="3"/>
          <c:order val="3"/>
          <c:tx>
            <c:strRef>
              <c:f>Sheet1!$E$1</c:f>
              <c:strCache>
                <c:ptCount val="1"/>
                <c:pt idx="0">
                  <c:v>Close</c:v>
                </c:pt>
              </c:strCache>
            </c:strRef>
          </c:tx>
          <c:spPr>
            <a:ln w="18829" cap="rnd" cmpd="sng" algn="ctr">
              <a:noFill/>
              <a:prstDash val="solid"/>
              <a:round/>
            </a:ln>
          </c:spPr>
          <c:marker>
            <c:symbol val="none"/>
          </c:marker>
          <c:dLbls>
            <c:delete val="1"/>
          </c:dLbls>
          <c:cat>
            <c:numRef>
              <c:f>Sheet1!$A$2:$A$6</c:f>
              <c:numCache>
                <c:formatCode>yyyy/m/d</c:formatCode>
                <c:ptCount val="5"/>
                <c:pt idx="0" c:formatCode="yyyy/m/d">
                  <c:v>37261</c:v>
                </c:pt>
                <c:pt idx="1" c:formatCode="yyyy/m/d">
                  <c:v>37262</c:v>
                </c:pt>
                <c:pt idx="2" c:formatCode="yyyy/m/d">
                  <c:v>37263</c:v>
                </c:pt>
                <c:pt idx="3" c:formatCode="yyyy/m/d">
                  <c:v>37264</c:v>
                </c:pt>
                <c:pt idx="4" c:formatCode="yyyy/m/d">
                  <c:v>37265</c:v>
                </c:pt>
              </c:numCache>
            </c:numRef>
          </c:cat>
          <c:val>
            <c:numRef>
              <c:f>Sheet1!$E$2:$E$6</c:f>
              <c:numCache>
                <c:formatCode>General</c:formatCode>
                <c:ptCount val="5"/>
                <c:pt idx="0">
                  <c:v>25</c:v>
                </c:pt>
                <c:pt idx="1">
                  <c:v>38</c:v>
                </c:pt>
                <c:pt idx="2">
                  <c:v>50</c:v>
                </c:pt>
                <c:pt idx="3">
                  <c:v>34</c:v>
                </c:pt>
                <c:pt idx="4">
                  <c:v>18</c:v>
                </c:pt>
              </c:numCache>
            </c:numRef>
          </c:val>
          <c:smooth val="0"/>
        </c:ser>
        <c:dLbls>
          <c:showLegendKey val="0"/>
          <c:showVal val="0"/>
          <c:showCatName val="0"/>
          <c:showSerName val="0"/>
          <c:showPercent val="0"/>
          <c:showBubbleSize val="0"/>
        </c:dLbls>
        <c:hiLowLines>
          <c:spPr>
            <a:ln w="9404" cap="flat" cmpd="sng" algn="ctr">
              <a:solidFill>
                <a:schemeClr val="tx1">
                  <a:lumMod val="75000"/>
                  <a:lumOff val="25000"/>
                </a:schemeClr>
              </a:solidFill>
              <a:prstDash val="solid"/>
              <a:round/>
            </a:ln>
            <a:effectLst/>
          </c:spPr>
        </c:hiLowLines>
        <c:upDownBars>
          <c:gapWidth val="150"/>
          <c:upBars>
            <c:spPr>
              <a:solidFill>
                <a:schemeClr val="accent2"/>
              </a:solidFill>
              <a:ln w="9404" cap="flat" cmpd="sng" algn="ctr">
                <a:solidFill>
                  <a:schemeClr val="tx1">
                    <a:lumMod val="65000"/>
                    <a:lumOff val="35000"/>
                  </a:schemeClr>
                </a:solidFill>
                <a:prstDash val="solid"/>
                <a:round/>
              </a:ln>
              <a:effectLst/>
            </c:spPr>
          </c:upBars>
          <c:downBars>
            <c:spPr>
              <a:solidFill>
                <a:schemeClr val="accent1"/>
              </a:solidFill>
              <a:ln w="9404" cap="flat" cmpd="sng" algn="ctr">
                <a:solidFill>
                  <a:schemeClr val="tx1">
                    <a:lumMod val="65000"/>
                    <a:lumOff val="35000"/>
                  </a:schemeClr>
                </a:solidFill>
                <a:prstDash val="solid"/>
                <a:round/>
              </a:ln>
              <a:effectLst/>
            </c:spPr>
          </c:downBars>
        </c:upDownBars>
        <c:axId val="112384112"/>
        <c:axId val="1"/>
      </c:stockChart>
      <c:dateAx>
        <c:axId val="112384112"/>
        <c:scaling>
          <c:orientation val="minMax"/>
        </c:scaling>
        <c:delete val="0"/>
        <c:axPos val="b"/>
        <c:numFmt formatCode="m/d/yyyy" sourceLinked="0"/>
        <c:majorTickMark val="out"/>
        <c:minorTickMark val="none"/>
        <c:tickLblPos val="nextTo"/>
        <c:spPr>
          <a:noFill/>
          <a:ln w="9404" cap="flat" cmpd="sng" algn="ctr">
            <a:solidFill>
              <a:schemeClr val="tx1">
                <a:lumMod val="15000"/>
                <a:lumOff val="85000"/>
              </a:schemeClr>
            </a:solidFill>
            <a:prstDash val="solid"/>
            <a:round/>
          </a:ln>
          <a:effectLst/>
        </c:spPr>
        <c:txPr>
          <a:bodyPr rot="0" spcFirstLastPara="0" vertOverflow="ellipsis" vert="horz" wrap="square" anchor="ctr" anchorCtr="1"/>
          <a:lstStyle/>
          <a:p>
            <a:pPr>
              <a:defRPr lang="zh-CN" sz="1185" b="0" i="0" u="none" strike="noStrike" kern="1200" baseline="0">
                <a:solidFill>
                  <a:schemeClr val="tx1">
                    <a:lumMod val="75000"/>
                    <a:lumOff val="25000"/>
                  </a:schemeClr>
                </a:solidFill>
                <a:latin typeface="Calibri" panose="020F0502020204030204"/>
                <a:ea typeface="Calibri" panose="020F0502020204030204"/>
                <a:cs typeface="Calibri" panose="020F0502020204030204"/>
              </a:defRPr>
            </a:pPr>
          </a:p>
        </c:txPr>
        <c:crossAx val="1"/>
        <c:crosses val="autoZero"/>
        <c:auto val="1"/>
        <c:lblOffset val="100"/>
        <c:baseTimeUnit val="days"/>
      </c:dateAx>
      <c:valAx>
        <c:axId val="1"/>
        <c:scaling>
          <c:orientation val="minMax"/>
        </c:scaling>
        <c:delete val="0"/>
        <c:axPos val="l"/>
        <c:majorGridlines>
          <c:spPr>
            <a:ln w="9404" cap="flat" cmpd="sng" algn="ctr">
              <a:solidFill>
                <a:schemeClr val="tx1">
                  <a:lumMod val="15000"/>
                  <a:lumOff val="85000"/>
                </a:schemeClr>
              </a:solidFill>
              <a:prstDash val="solid"/>
              <a:round/>
            </a:ln>
            <a:effectLst/>
          </c:spPr>
        </c:majorGridlines>
        <c:numFmt formatCode="General" sourceLinked="1"/>
        <c:majorTickMark val="none"/>
        <c:minorTickMark val="none"/>
        <c:tickLblPos val="nextTo"/>
        <c:spPr>
          <a:ln w="6276" cap="flat" cmpd="sng" algn="ctr">
            <a:noFill/>
            <a:prstDash val="solid"/>
            <a:round/>
          </a:ln>
        </c:spPr>
        <c:txPr>
          <a:bodyPr rot="0" spcFirstLastPara="0" vertOverflow="ellipsis" vert="horz" wrap="square" anchor="ctr" anchorCtr="1"/>
          <a:lstStyle/>
          <a:p>
            <a:pPr>
              <a:defRPr lang="zh-CN" sz="1185" b="0" i="0" u="none" strike="noStrike" kern="1200" baseline="0">
                <a:solidFill>
                  <a:schemeClr val="tx1">
                    <a:lumMod val="75000"/>
                    <a:lumOff val="25000"/>
                  </a:schemeClr>
                </a:solidFill>
                <a:latin typeface="Calibri" panose="020F0502020204030204"/>
                <a:ea typeface="Calibri" panose="020F0502020204030204"/>
                <a:cs typeface="Calibri" panose="020F0502020204030204"/>
              </a:defRPr>
            </a:pPr>
          </a:p>
        </c:txPr>
        <c:crossAx val="112384112"/>
        <c:crosses val="autoZero"/>
        <c:crossBetween val="between"/>
      </c:valAx>
      <c:spPr>
        <a:noFill/>
        <a:ln w="25148">
          <a:noFill/>
        </a:ln>
      </c:spPr>
    </c:plotArea>
    <c:legend>
      <c:legendPos val="b"/>
      <c:layout/>
      <c:overlay val="0"/>
      <c:spPr>
        <a:noFill/>
        <a:ln w="25105">
          <a:noFill/>
        </a:ln>
      </c:spPr>
      <c:txPr>
        <a:bodyPr rot="0" spcFirstLastPara="0" vertOverflow="ellipsis" vert="horz" wrap="square" anchor="ctr" anchorCtr="1"/>
        <a:lstStyle/>
        <a:p>
          <a:pPr>
            <a:defRPr lang="zh-CN" sz="1400" b="0" i="0" u="none" strike="noStrike" kern="1200" baseline="0">
              <a:solidFill>
                <a:schemeClr val="tx1">
                  <a:lumMod val="75000"/>
                  <a:lumOff val="25000"/>
                </a:schemeClr>
              </a:solidFill>
              <a:latin typeface="Calibri" panose="020F0502020204030204"/>
              <a:ea typeface="Calibri" panose="020F0502020204030204"/>
              <a:cs typeface="Calibri" panose="020F0502020204030204"/>
            </a:defRPr>
          </a:pPr>
        </a:p>
      </c:txPr>
    </c:legend>
    <c:plotVisOnly val="1"/>
    <c:dispBlanksAs val="gap"/>
    <c:showDLblsOverMax val="0"/>
  </c:chart>
  <c:spPr>
    <a:noFill/>
    <a:ln>
      <a:noFill/>
    </a:ln>
    <a:effectLst/>
  </c:spPr>
  <c:txPr>
    <a:bodyPr/>
    <a:lstStyle/>
    <a:p>
      <a:pPr>
        <a:defRPr lang="zh-CN" sz="990" b="0" i="0" u="none" strike="noStrike" baseline="0">
          <a:solidFill>
            <a:srgbClr val="000000"/>
          </a:solidFill>
          <a:latin typeface="Calibri" panose="020F0502020204030204"/>
          <a:ea typeface="Calibri" panose="020F0502020204030204"/>
          <a:cs typeface="Calibri" panose="020F0502020204030204"/>
        </a:defRPr>
      </a:pPr>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0746502A-3D08-4425-AF33-A185ACA9983F}" type="doc">
      <dgm:prSet loTypeId="urn:microsoft.com/office/officeart/2008/layout/AlternatingHexagons" loCatId="list" qsTypeId="urn:microsoft.com/office/officeart/2005/8/quickstyle/simple1#2" qsCatId="simple" csTypeId="urn:microsoft.com/office/officeart/2005/8/colors/accent1_2#2" csCatId="accent1" phldr="1"/>
      <dgm:spPr/>
      <dgm:t>
        <a:bodyPr/>
        <a:lstStyle/>
        <a:p>
          <a:endParaRPr lang="en-US"/>
        </a:p>
      </dgm:t>
    </dgm:pt>
    <dgm:pt modelId="{3CD57CC9-4B96-4BF4-B2F4-133D57BC797A}">
      <dgm:prSet phldrT="[Text]"/>
      <dgm:spPr>
        <a:solidFill>
          <a:schemeClr val="accent2"/>
        </a:solidFill>
      </dgm:spPr>
      <dgm:t>
        <a:bodyPr/>
        <a:lstStyle/>
        <a:p>
          <a:pPr>
            <a:lnSpc>
              <a:spcPct val="120000"/>
            </a:lnSpc>
          </a:pPr>
          <a:r>
            <a:rPr lang="en-US" dirty="0">
              <a:latin typeface="Arial" panose="020B0604020202020204" pitchFamily="34" charset="0"/>
              <a:ea typeface="微软雅黑" panose="020B0503020204020204" pitchFamily="34" charset="-122"/>
              <a:sym typeface="Arial" panose="020B0604020202020204" pitchFamily="34" charset="0"/>
            </a:rPr>
            <a:t> </a:t>
          </a:r>
        </a:p>
      </dgm:t>
    </dgm:pt>
    <dgm:pt modelId="{E349E312-45B0-412A-8523-960479B0047F}" cxnId="{1B920E23-003C-4872-B4FA-806A7E152F16}" type="parTrans">
      <dgm:prSet/>
      <dgm:spPr/>
      <dgm:t>
        <a:bodyPr/>
        <a:lstStyle/>
        <a:p>
          <a:endParaRPr lang="en-US"/>
        </a:p>
      </dgm:t>
    </dgm:pt>
    <dgm:pt modelId="{DEDE641E-8977-45E8-A41C-D6B77966CA7D}" cxnId="{1B920E23-003C-4872-B4FA-806A7E152F16}" type="sibTrans">
      <dgm:prSet/>
      <dgm:spPr/>
      <dgm:t>
        <a:bodyPr/>
        <a:lstStyle/>
        <a:p>
          <a:pPr>
            <a:lnSpc>
              <a:spcPct val="120000"/>
            </a:lnSpc>
          </a:pPr>
          <a:endParaRPr lang="en-US"/>
        </a:p>
      </dgm:t>
    </dgm:pt>
    <dgm:pt modelId="{088CD7CB-D6DE-4371-BE3C-84183CFA79F9}">
      <dgm:prSet phldrT="[Text]"/>
      <dgm:spPr/>
      <dgm:t>
        <a:bodyPr/>
        <a:lstStyle/>
        <a:p>
          <a:pPr>
            <a:lnSpc>
              <a:spcPct val="120000"/>
            </a:lnSpc>
          </a:pPr>
          <a:r>
            <a:rPr lang="en-US" dirty="0">
              <a:latin typeface="Arial" panose="020B0604020202020204" pitchFamily="34" charset="0"/>
              <a:ea typeface="微软雅黑" panose="020B0503020204020204" pitchFamily="34" charset="-122"/>
              <a:sym typeface="Arial" panose="020B0604020202020204" pitchFamily="34" charset="0"/>
            </a:rPr>
            <a:t> </a:t>
          </a:r>
        </a:p>
      </dgm:t>
    </dgm:pt>
    <dgm:pt modelId="{D17EAF53-E0D7-4355-8C85-D50F392FC8F6}" cxnId="{AF4FFE1C-E5C5-464C-94B1-BFBDDB52FE73}" type="parTrans">
      <dgm:prSet/>
      <dgm:spPr/>
      <dgm:t>
        <a:bodyPr/>
        <a:lstStyle/>
        <a:p>
          <a:endParaRPr lang="en-US"/>
        </a:p>
      </dgm:t>
    </dgm:pt>
    <dgm:pt modelId="{A020747E-9517-4ED9-8834-40EA3BF1603A}" cxnId="{AF4FFE1C-E5C5-464C-94B1-BFBDDB52FE73}" type="sibTrans">
      <dgm:prSet/>
      <dgm:spPr/>
      <dgm:t>
        <a:bodyPr/>
        <a:lstStyle/>
        <a:p>
          <a:endParaRPr lang="en-US"/>
        </a:p>
      </dgm:t>
    </dgm:pt>
    <dgm:pt modelId="{3578E608-67FF-40BE-9B6A-0CC0300344B3}">
      <dgm:prSet phldrT="[Text]"/>
      <dgm:spPr>
        <a:solidFill>
          <a:schemeClr val="accent3"/>
        </a:solidFill>
      </dgm:spPr>
      <dgm:t>
        <a:bodyPr/>
        <a:lstStyle/>
        <a:p>
          <a:pPr>
            <a:lnSpc>
              <a:spcPct val="120000"/>
            </a:lnSpc>
          </a:pPr>
          <a:r>
            <a:rPr lang="en-US" dirty="0">
              <a:latin typeface="Arial" panose="020B0604020202020204" pitchFamily="34" charset="0"/>
              <a:ea typeface="微软雅黑" panose="020B0503020204020204" pitchFamily="34" charset="-122"/>
              <a:sym typeface="Arial" panose="020B0604020202020204" pitchFamily="34" charset="0"/>
            </a:rPr>
            <a:t> </a:t>
          </a:r>
        </a:p>
      </dgm:t>
    </dgm:pt>
    <dgm:pt modelId="{0B825F7D-3BD6-4E4E-9DE1-E312601C297B}" cxnId="{B7BE1BF9-A230-47BA-BC00-5A8EB49C6344}" type="parTrans">
      <dgm:prSet/>
      <dgm:spPr/>
      <dgm:t>
        <a:bodyPr/>
        <a:lstStyle/>
        <a:p>
          <a:endParaRPr lang="en-US"/>
        </a:p>
      </dgm:t>
    </dgm:pt>
    <dgm:pt modelId="{65BD3113-AB22-46F4-9C04-032C079536C7}" cxnId="{B7BE1BF9-A230-47BA-BC00-5A8EB49C6344}" type="sibTrans">
      <dgm:prSet/>
      <dgm:spPr>
        <a:solidFill>
          <a:schemeClr val="accent5"/>
        </a:solidFill>
      </dgm:spPr>
      <dgm:t>
        <a:bodyPr/>
        <a:lstStyle/>
        <a:p>
          <a:pPr>
            <a:lnSpc>
              <a:spcPct val="120000"/>
            </a:lnSpc>
          </a:pPr>
          <a:endParaRPr lang="en-US"/>
        </a:p>
      </dgm:t>
    </dgm:pt>
    <dgm:pt modelId="{9A1C526C-F030-4848-8130-5607B1AC72E6}">
      <dgm:prSet phldrT="[Text]"/>
      <dgm:spPr/>
      <dgm:t>
        <a:bodyPr/>
        <a:lstStyle/>
        <a:p>
          <a:pPr>
            <a:lnSpc>
              <a:spcPct val="120000"/>
            </a:lnSpc>
          </a:pPr>
          <a:r>
            <a:rPr lang="en-US" dirty="0">
              <a:latin typeface="Arial" panose="020B0604020202020204" pitchFamily="34" charset="0"/>
              <a:ea typeface="微软雅黑" panose="020B0503020204020204" pitchFamily="34" charset="-122"/>
              <a:sym typeface="Arial" panose="020B0604020202020204" pitchFamily="34" charset="0"/>
            </a:rPr>
            <a:t> </a:t>
          </a:r>
        </a:p>
      </dgm:t>
    </dgm:pt>
    <dgm:pt modelId="{68669911-3750-4BA2-9AF6-363097F3D54A}" cxnId="{8389EF23-80C9-4048-A974-1C39AE7552D7}" type="parTrans">
      <dgm:prSet/>
      <dgm:spPr/>
      <dgm:t>
        <a:bodyPr/>
        <a:lstStyle/>
        <a:p>
          <a:endParaRPr lang="en-US"/>
        </a:p>
      </dgm:t>
    </dgm:pt>
    <dgm:pt modelId="{250EC91B-9EE3-4BE9-94FD-9B58B2DD4E31}" cxnId="{8389EF23-80C9-4048-A974-1C39AE7552D7}" type="sibTrans">
      <dgm:prSet/>
      <dgm:spPr/>
      <dgm:t>
        <a:bodyPr/>
        <a:lstStyle/>
        <a:p>
          <a:endParaRPr lang="en-US"/>
        </a:p>
      </dgm:t>
    </dgm:pt>
    <dgm:pt modelId="{FB55BF6F-E793-4E73-A64D-7DCBCE2C07F7}">
      <dgm:prSet phldrT="[Text]"/>
      <dgm:spPr>
        <a:solidFill>
          <a:schemeClr val="accent6"/>
        </a:solidFill>
      </dgm:spPr>
      <dgm:t>
        <a:bodyPr/>
        <a:lstStyle/>
        <a:p>
          <a:pPr>
            <a:lnSpc>
              <a:spcPct val="120000"/>
            </a:lnSpc>
          </a:pPr>
          <a:r>
            <a:rPr lang="en-US" dirty="0">
              <a:latin typeface="Arial" panose="020B0604020202020204" pitchFamily="34" charset="0"/>
              <a:ea typeface="微软雅黑" panose="020B0503020204020204" pitchFamily="34" charset="-122"/>
              <a:sym typeface="Arial" panose="020B0604020202020204" pitchFamily="34" charset="0"/>
            </a:rPr>
            <a:t> </a:t>
          </a:r>
        </a:p>
      </dgm:t>
    </dgm:pt>
    <dgm:pt modelId="{860B7E66-A0CD-4AEA-8376-91D8823C2B70}" cxnId="{544F704F-9AF4-4AB2-9FD7-9D36BAF068A8}" type="parTrans">
      <dgm:prSet/>
      <dgm:spPr/>
      <dgm:t>
        <a:bodyPr/>
        <a:lstStyle/>
        <a:p>
          <a:endParaRPr lang="en-US"/>
        </a:p>
      </dgm:t>
    </dgm:pt>
    <dgm:pt modelId="{D540D01F-3FE4-4ABC-A0DA-69448F559EA0}" cxnId="{544F704F-9AF4-4AB2-9FD7-9D36BAF068A8}" type="sibTrans">
      <dgm:prSet/>
      <dgm:spPr>
        <a:solidFill>
          <a:schemeClr val="accent4"/>
        </a:solidFill>
      </dgm:spPr>
      <dgm:t>
        <a:bodyPr/>
        <a:lstStyle/>
        <a:p>
          <a:pPr>
            <a:lnSpc>
              <a:spcPct val="120000"/>
            </a:lnSpc>
          </a:pPr>
          <a:endParaRPr lang="en-US"/>
        </a:p>
      </dgm:t>
    </dgm:pt>
    <dgm:pt modelId="{8822737C-8B9C-4632-93C5-902AF7EA3BED}">
      <dgm:prSet phldrT="[Text]"/>
      <dgm:spPr/>
      <dgm:t>
        <a:bodyPr/>
        <a:lstStyle/>
        <a:p>
          <a:pPr>
            <a:lnSpc>
              <a:spcPct val="120000"/>
            </a:lnSpc>
          </a:pPr>
          <a:r>
            <a:rPr lang="en-US" dirty="0">
              <a:latin typeface="Arial" panose="020B0604020202020204" pitchFamily="34" charset="0"/>
              <a:ea typeface="微软雅黑" panose="020B0503020204020204" pitchFamily="34" charset="-122"/>
              <a:sym typeface="Arial" panose="020B0604020202020204" pitchFamily="34" charset="0"/>
            </a:rPr>
            <a:t> </a:t>
          </a:r>
        </a:p>
      </dgm:t>
    </dgm:pt>
    <dgm:pt modelId="{640C5333-E286-48CC-8C9D-6790C2C0B1E7}" cxnId="{6D1AAE83-BB06-4FBF-A4D9-807C2F05BEF1}" type="parTrans">
      <dgm:prSet/>
      <dgm:spPr/>
      <dgm:t>
        <a:bodyPr/>
        <a:lstStyle/>
        <a:p>
          <a:endParaRPr lang="en-US"/>
        </a:p>
      </dgm:t>
    </dgm:pt>
    <dgm:pt modelId="{456FDC91-40A7-4917-B0BA-EB2EC2C46301}" cxnId="{6D1AAE83-BB06-4FBF-A4D9-807C2F05BEF1}" type="sibTrans">
      <dgm:prSet/>
      <dgm:spPr/>
      <dgm:t>
        <a:bodyPr/>
        <a:lstStyle/>
        <a:p>
          <a:endParaRPr lang="en-US"/>
        </a:p>
      </dgm:t>
    </dgm:pt>
    <dgm:pt modelId="{CD51C9F5-760B-4A34-8146-D5FD16941A6C}" type="pres">
      <dgm:prSet presAssocID="{0746502A-3D08-4425-AF33-A185ACA9983F}" presName="Name0" presStyleCnt="0">
        <dgm:presLayoutVars>
          <dgm:chMax/>
          <dgm:chPref/>
          <dgm:dir/>
          <dgm:animLvl val="lvl"/>
        </dgm:presLayoutVars>
      </dgm:prSet>
      <dgm:spPr/>
    </dgm:pt>
    <dgm:pt modelId="{828BB31A-D228-4C25-B344-8DA9B80DE62B}" type="pres">
      <dgm:prSet presAssocID="{3CD57CC9-4B96-4BF4-B2F4-133D57BC797A}" presName="composite" presStyleCnt="0"/>
      <dgm:spPr/>
    </dgm:pt>
    <dgm:pt modelId="{B062FD82-B716-4BC9-8635-B179810ABE24}" type="pres">
      <dgm:prSet presAssocID="{3CD57CC9-4B96-4BF4-B2F4-133D57BC797A}" presName="Parent1" presStyleLbl="node1" presStyleIdx="0" presStyleCnt="6">
        <dgm:presLayoutVars>
          <dgm:chMax val="1"/>
          <dgm:chPref val="1"/>
          <dgm:bulletEnabled val="1"/>
        </dgm:presLayoutVars>
      </dgm:prSet>
      <dgm:spPr/>
    </dgm:pt>
    <dgm:pt modelId="{DCB07401-8245-47AD-868E-A99F8CF0A38B}" type="pres">
      <dgm:prSet presAssocID="{3CD57CC9-4B96-4BF4-B2F4-133D57BC797A}" presName="Childtext1" presStyleLbl="revTx" presStyleIdx="0" presStyleCnt="3">
        <dgm:presLayoutVars>
          <dgm:chMax val="0"/>
          <dgm:chPref val="0"/>
          <dgm:bulletEnabled val="1"/>
        </dgm:presLayoutVars>
      </dgm:prSet>
      <dgm:spPr/>
    </dgm:pt>
    <dgm:pt modelId="{9C478564-EF9F-4EA9-A488-EDC6A62C75CC}" type="pres">
      <dgm:prSet presAssocID="{3CD57CC9-4B96-4BF4-B2F4-133D57BC797A}" presName="BalanceSpacing" presStyleCnt="0"/>
      <dgm:spPr/>
    </dgm:pt>
    <dgm:pt modelId="{2D3A4F85-2174-4BB3-AAEF-A45D9E608750}" type="pres">
      <dgm:prSet presAssocID="{3CD57CC9-4B96-4BF4-B2F4-133D57BC797A}" presName="BalanceSpacing1" presStyleCnt="0"/>
      <dgm:spPr/>
    </dgm:pt>
    <dgm:pt modelId="{E91AE882-0347-47E3-827E-AC4587BDDCB0}" type="pres">
      <dgm:prSet presAssocID="{DEDE641E-8977-45E8-A41C-D6B77966CA7D}" presName="Accent1Text" presStyleLbl="node1" presStyleIdx="1" presStyleCnt="6"/>
      <dgm:spPr/>
    </dgm:pt>
    <dgm:pt modelId="{DDACA34B-3104-4450-B0C7-94E16627AA29}" type="pres">
      <dgm:prSet presAssocID="{DEDE641E-8977-45E8-A41C-D6B77966CA7D}" presName="spaceBetweenRectangles" presStyleCnt="0"/>
      <dgm:spPr/>
    </dgm:pt>
    <dgm:pt modelId="{E86D5E0C-9B08-461B-B705-4268FA45D87C}" type="pres">
      <dgm:prSet presAssocID="{3578E608-67FF-40BE-9B6A-0CC0300344B3}" presName="composite" presStyleCnt="0"/>
      <dgm:spPr/>
    </dgm:pt>
    <dgm:pt modelId="{B26D9C32-35DC-4B65-82F3-DAD9B77AFEA3}" type="pres">
      <dgm:prSet presAssocID="{3578E608-67FF-40BE-9B6A-0CC0300344B3}" presName="Parent1" presStyleLbl="node1" presStyleIdx="2" presStyleCnt="6">
        <dgm:presLayoutVars>
          <dgm:chMax val="1"/>
          <dgm:chPref val="1"/>
          <dgm:bulletEnabled val="1"/>
        </dgm:presLayoutVars>
      </dgm:prSet>
      <dgm:spPr/>
    </dgm:pt>
    <dgm:pt modelId="{19A3A4AF-89F4-4AB7-9007-B4E2CA90A50C}" type="pres">
      <dgm:prSet presAssocID="{3578E608-67FF-40BE-9B6A-0CC0300344B3}" presName="Childtext1" presStyleLbl="revTx" presStyleIdx="1" presStyleCnt="3">
        <dgm:presLayoutVars>
          <dgm:chMax val="0"/>
          <dgm:chPref val="0"/>
          <dgm:bulletEnabled val="1"/>
        </dgm:presLayoutVars>
      </dgm:prSet>
      <dgm:spPr/>
    </dgm:pt>
    <dgm:pt modelId="{44D8BBD2-0855-48B0-B7F3-59DBEC64E5EC}" type="pres">
      <dgm:prSet presAssocID="{3578E608-67FF-40BE-9B6A-0CC0300344B3}" presName="BalanceSpacing" presStyleCnt="0"/>
      <dgm:spPr/>
    </dgm:pt>
    <dgm:pt modelId="{97E00EA5-8909-42C4-8565-E13A91CBD557}" type="pres">
      <dgm:prSet presAssocID="{3578E608-67FF-40BE-9B6A-0CC0300344B3}" presName="BalanceSpacing1" presStyleCnt="0"/>
      <dgm:spPr/>
    </dgm:pt>
    <dgm:pt modelId="{C8A44980-9CEF-4FC2-9FFB-E94FCFADA172}" type="pres">
      <dgm:prSet presAssocID="{65BD3113-AB22-46F4-9C04-032C079536C7}" presName="Accent1Text" presStyleLbl="node1" presStyleIdx="3" presStyleCnt="6"/>
      <dgm:spPr/>
    </dgm:pt>
    <dgm:pt modelId="{CDCD42B3-FE63-4996-BA55-103B7EA1B2E0}" type="pres">
      <dgm:prSet presAssocID="{65BD3113-AB22-46F4-9C04-032C079536C7}" presName="spaceBetweenRectangles" presStyleCnt="0"/>
      <dgm:spPr/>
    </dgm:pt>
    <dgm:pt modelId="{257DD6D2-6EC6-4C86-BD99-DAD49B3FF796}" type="pres">
      <dgm:prSet presAssocID="{FB55BF6F-E793-4E73-A64D-7DCBCE2C07F7}" presName="composite" presStyleCnt="0"/>
      <dgm:spPr/>
    </dgm:pt>
    <dgm:pt modelId="{B66730A1-DFC9-4250-A05A-E614A57091F1}" type="pres">
      <dgm:prSet presAssocID="{FB55BF6F-E793-4E73-A64D-7DCBCE2C07F7}" presName="Parent1" presStyleLbl="node1" presStyleIdx="4" presStyleCnt="6">
        <dgm:presLayoutVars>
          <dgm:chMax val="1"/>
          <dgm:chPref val="1"/>
          <dgm:bulletEnabled val="1"/>
        </dgm:presLayoutVars>
      </dgm:prSet>
      <dgm:spPr/>
    </dgm:pt>
    <dgm:pt modelId="{C00E517B-E2B3-48E5-984B-BA56127F1465}" type="pres">
      <dgm:prSet presAssocID="{FB55BF6F-E793-4E73-A64D-7DCBCE2C07F7}" presName="Childtext1" presStyleLbl="revTx" presStyleIdx="2" presStyleCnt="3">
        <dgm:presLayoutVars>
          <dgm:chMax val="0"/>
          <dgm:chPref val="0"/>
          <dgm:bulletEnabled val="1"/>
        </dgm:presLayoutVars>
      </dgm:prSet>
      <dgm:spPr/>
    </dgm:pt>
    <dgm:pt modelId="{036D5380-BD75-4CDE-8861-924D32AA62D8}" type="pres">
      <dgm:prSet presAssocID="{FB55BF6F-E793-4E73-A64D-7DCBCE2C07F7}" presName="BalanceSpacing" presStyleCnt="0"/>
      <dgm:spPr/>
    </dgm:pt>
    <dgm:pt modelId="{7965914A-364A-4DE4-811A-AE36FFB98ACD}" type="pres">
      <dgm:prSet presAssocID="{FB55BF6F-E793-4E73-A64D-7DCBCE2C07F7}" presName="BalanceSpacing1" presStyleCnt="0"/>
      <dgm:spPr/>
    </dgm:pt>
    <dgm:pt modelId="{A4DB8256-955C-48CE-B40E-18E8255836E8}" type="pres">
      <dgm:prSet presAssocID="{D540D01F-3FE4-4ABC-A0DA-69448F559EA0}" presName="Accent1Text" presStyleLbl="node1" presStyleIdx="5" presStyleCnt="6"/>
      <dgm:spPr/>
    </dgm:pt>
  </dgm:ptLst>
  <dgm:cxnLst>
    <dgm:cxn modelId="{E3544C0F-2054-45C9-BEFE-782F123BCD70}" type="presOf" srcId="{65BD3113-AB22-46F4-9C04-032C079536C7}" destId="{C8A44980-9CEF-4FC2-9FFB-E94FCFADA172}" srcOrd="0" destOrd="0" presId="urn:microsoft.com/office/officeart/2008/layout/AlternatingHexagons"/>
    <dgm:cxn modelId="{AF4FFE1C-E5C5-464C-94B1-BFBDDB52FE73}" srcId="{3CD57CC9-4B96-4BF4-B2F4-133D57BC797A}" destId="{088CD7CB-D6DE-4371-BE3C-84183CFA79F9}" srcOrd="0" destOrd="0" parTransId="{D17EAF53-E0D7-4355-8C85-D50F392FC8F6}" sibTransId="{A020747E-9517-4ED9-8834-40EA3BF1603A}"/>
    <dgm:cxn modelId="{1B920E23-003C-4872-B4FA-806A7E152F16}" srcId="{0746502A-3D08-4425-AF33-A185ACA9983F}" destId="{3CD57CC9-4B96-4BF4-B2F4-133D57BC797A}" srcOrd="0" destOrd="0" parTransId="{E349E312-45B0-412A-8523-960479B0047F}" sibTransId="{DEDE641E-8977-45E8-A41C-D6B77966CA7D}"/>
    <dgm:cxn modelId="{8389EF23-80C9-4048-A974-1C39AE7552D7}" srcId="{3578E608-67FF-40BE-9B6A-0CC0300344B3}" destId="{9A1C526C-F030-4848-8130-5607B1AC72E6}" srcOrd="0" destOrd="0" parTransId="{68669911-3750-4BA2-9AF6-363097F3D54A}" sibTransId="{250EC91B-9EE3-4BE9-94FD-9B58B2DD4E31}"/>
    <dgm:cxn modelId="{CA54B02A-3609-4301-953F-772F7D8DA260}" type="presOf" srcId="{D540D01F-3FE4-4ABC-A0DA-69448F559EA0}" destId="{A4DB8256-955C-48CE-B40E-18E8255836E8}" srcOrd="0" destOrd="0" presId="urn:microsoft.com/office/officeart/2008/layout/AlternatingHexagons"/>
    <dgm:cxn modelId="{22DB1C5F-6513-4AB3-A366-6CC25E1CB893}" type="presOf" srcId="{3CD57CC9-4B96-4BF4-B2F4-133D57BC797A}" destId="{B062FD82-B716-4BC9-8635-B179810ABE24}" srcOrd="0" destOrd="0" presId="urn:microsoft.com/office/officeart/2008/layout/AlternatingHexagons"/>
    <dgm:cxn modelId="{544F704F-9AF4-4AB2-9FD7-9D36BAF068A8}" srcId="{0746502A-3D08-4425-AF33-A185ACA9983F}" destId="{FB55BF6F-E793-4E73-A64D-7DCBCE2C07F7}" srcOrd="2" destOrd="0" parTransId="{860B7E66-A0CD-4AEA-8376-91D8823C2B70}" sibTransId="{D540D01F-3FE4-4ABC-A0DA-69448F559EA0}"/>
    <dgm:cxn modelId="{6D1AAE83-BB06-4FBF-A4D9-807C2F05BEF1}" srcId="{FB55BF6F-E793-4E73-A64D-7DCBCE2C07F7}" destId="{8822737C-8B9C-4632-93C5-902AF7EA3BED}" srcOrd="0" destOrd="0" parTransId="{640C5333-E286-48CC-8C9D-6790C2C0B1E7}" sibTransId="{456FDC91-40A7-4917-B0BA-EB2EC2C46301}"/>
    <dgm:cxn modelId="{A7789C9A-4AF1-4BC3-8382-F98B3053F608}" type="presOf" srcId="{0746502A-3D08-4425-AF33-A185ACA9983F}" destId="{CD51C9F5-760B-4A34-8146-D5FD16941A6C}" srcOrd="0" destOrd="0" presId="urn:microsoft.com/office/officeart/2008/layout/AlternatingHexagons"/>
    <dgm:cxn modelId="{0E377CA2-A2CB-4377-88D9-69344593EA7C}" type="presOf" srcId="{DEDE641E-8977-45E8-A41C-D6B77966CA7D}" destId="{E91AE882-0347-47E3-827E-AC4587BDDCB0}" srcOrd="0" destOrd="0" presId="urn:microsoft.com/office/officeart/2008/layout/AlternatingHexagons"/>
    <dgm:cxn modelId="{A6F415BC-EBC6-403C-BC65-DA9F7B724D29}" type="presOf" srcId="{3578E608-67FF-40BE-9B6A-0CC0300344B3}" destId="{B26D9C32-35DC-4B65-82F3-DAD9B77AFEA3}" srcOrd="0" destOrd="0" presId="urn:microsoft.com/office/officeart/2008/layout/AlternatingHexagons"/>
    <dgm:cxn modelId="{9009FBBE-C174-4133-BDF6-855BC4B7B4CD}" type="presOf" srcId="{9A1C526C-F030-4848-8130-5607B1AC72E6}" destId="{19A3A4AF-89F4-4AB7-9007-B4E2CA90A50C}" srcOrd="0" destOrd="0" presId="urn:microsoft.com/office/officeart/2008/layout/AlternatingHexagons"/>
    <dgm:cxn modelId="{4C5CFCE5-5EAB-4B3C-9195-467D863B00D2}" type="presOf" srcId="{FB55BF6F-E793-4E73-A64D-7DCBCE2C07F7}" destId="{B66730A1-DFC9-4250-A05A-E614A57091F1}" srcOrd="0" destOrd="0" presId="urn:microsoft.com/office/officeart/2008/layout/AlternatingHexagons"/>
    <dgm:cxn modelId="{AD020BE8-52B4-4E3C-8614-295526557B48}" type="presOf" srcId="{8822737C-8B9C-4632-93C5-902AF7EA3BED}" destId="{C00E517B-E2B3-48E5-984B-BA56127F1465}" srcOrd="0" destOrd="0" presId="urn:microsoft.com/office/officeart/2008/layout/AlternatingHexagons"/>
    <dgm:cxn modelId="{083B41F5-8A47-4EC2-9D17-9729FB792026}" type="presOf" srcId="{088CD7CB-D6DE-4371-BE3C-84183CFA79F9}" destId="{DCB07401-8245-47AD-868E-A99F8CF0A38B}" srcOrd="0" destOrd="0" presId="urn:microsoft.com/office/officeart/2008/layout/AlternatingHexagons"/>
    <dgm:cxn modelId="{B7BE1BF9-A230-47BA-BC00-5A8EB49C6344}" srcId="{0746502A-3D08-4425-AF33-A185ACA9983F}" destId="{3578E608-67FF-40BE-9B6A-0CC0300344B3}" srcOrd="1" destOrd="0" parTransId="{0B825F7D-3BD6-4E4E-9DE1-E312601C297B}" sibTransId="{65BD3113-AB22-46F4-9C04-032C079536C7}"/>
    <dgm:cxn modelId="{0CA66F95-D905-4C6C-9EBF-88C01D197D9B}" type="presParOf" srcId="{CD51C9F5-760B-4A34-8146-D5FD16941A6C}" destId="{828BB31A-D228-4C25-B344-8DA9B80DE62B}" srcOrd="0" destOrd="0" presId="urn:microsoft.com/office/officeart/2008/layout/AlternatingHexagons"/>
    <dgm:cxn modelId="{B18E02B9-F348-4849-AFE1-CEE44AB7C746}" type="presParOf" srcId="{828BB31A-D228-4C25-B344-8DA9B80DE62B}" destId="{B062FD82-B716-4BC9-8635-B179810ABE24}" srcOrd="0" destOrd="0" presId="urn:microsoft.com/office/officeart/2008/layout/AlternatingHexagons"/>
    <dgm:cxn modelId="{B8228926-47F6-409E-A60D-EE28163A6C54}" type="presParOf" srcId="{828BB31A-D228-4C25-B344-8DA9B80DE62B}" destId="{DCB07401-8245-47AD-868E-A99F8CF0A38B}" srcOrd="1" destOrd="0" presId="urn:microsoft.com/office/officeart/2008/layout/AlternatingHexagons"/>
    <dgm:cxn modelId="{2EF0F9E3-3664-4514-B957-9FF6E4C9D4EF}" type="presParOf" srcId="{828BB31A-D228-4C25-B344-8DA9B80DE62B}" destId="{9C478564-EF9F-4EA9-A488-EDC6A62C75CC}" srcOrd="2" destOrd="0" presId="urn:microsoft.com/office/officeart/2008/layout/AlternatingHexagons"/>
    <dgm:cxn modelId="{0AD9E5A2-3187-43EE-A686-BFD6DB32F932}" type="presParOf" srcId="{828BB31A-D228-4C25-B344-8DA9B80DE62B}" destId="{2D3A4F85-2174-4BB3-AAEF-A45D9E608750}" srcOrd="3" destOrd="0" presId="urn:microsoft.com/office/officeart/2008/layout/AlternatingHexagons"/>
    <dgm:cxn modelId="{7AD7DF2E-1EEB-40BB-B486-131ECDDA1036}" type="presParOf" srcId="{828BB31A-D228-4C25-B344-8DA9B80DE62B}" destId="{E91AE882-0347-47E3-827E-AC4587BDDCB0}" srcOrd="4" destOrd="0" presId="urn:microsoft.com/office/officeart/2008/layout/AlternatingHexagons"/>
    <dgm:cxn modelId="{13840A52-D501-475A-B91F-40363F7D2AB6}" type="presParOf" srcId="{CD51C9F5-760B-4A34-8146-D5FD16941A6C}" destId="{DDACA34B-3104-4450-B0C7-94E16627AA29}" srcOrd="1" destOrd="0" presId="urn:microsoft.com/office/officeart/2008/layout/AlternatingHexagons"/>
    <dgm:cxn modelId="{7B2411B6-E948-44FA-B9E4-F90D9505E68D}" type="presParOf" srcId="{CD51C9F5-760B-4A34-8146-D5FD16941A6C}" destId="{E86D5E0C-9B08-461B-B705-4268FA45D87C}" srcOrd="2" destOrd="0" presId="urn:microsoft.com/office/officeart/2008/layout/AlternatingHexagons"/>
    <dgm:cxn modelId="{C65D1787-272F-42D1-AC95-A33D78D71C51}" type="presParOf" srcId="{E86D5E0C-9B08-461B-B705-4268FA45D87C}" destId="{B26D9C32-35DC-4B65-82F3-DAD9B77AFEA3}" srcOrd="0" destOrd="0" presId="urn:microsoft.com/office/officeart/2008/layout/AlternatingHexagons"/>
    <dgm:cxn modelId="{6C1BBCA2-EFA7-44E9-BEB8-2B45D4FE26B7}" type="presParOf" srcId="{E86D5E0C-9B08-461B-B705-4268FA45D87C}" destId="{19A3A4AF-89F4-4AB7-9007-B4E2CA90A50C}" srcOrd="1" destOrd="0" presId="urn:microsoft.com/office/officeart/2008/layout/AlternatingHexagons"/>
    <dgm:cxn modelId="{0E74D612-D5CB-4176-9933-CA3EB7704EA0}" type="presParOf" srcId="{E86D5E0C-9B08-461B-B705-4268FA45D87C}" destId="{44D8BBD2-0855-48B0-B7F3-59DBEC64E5EC}" srcOrd="2" destOrd="0" presId="urn:microsoft.com/office/officeart/2008/layout/AlternatingHexagons"/>
    <dgm:cxn modelId="{5459E9E7-09E3-4C92-9BED-7551F829E383}" type="presParOf" srcId="{E86D5E0C-9B08-461B-B705-4268FA45D87C}" destId="{97E00EA5-8909-42C4-8565-E13A91CBD557}" srcOrd="3" destOrd="0" presId="urn:microsoft.com/office/officeart/2008/layout/AlternatingHexagons"/>
    <dgm:cxn modelId="{7736D3D2-E450-4F71-8AFF-0DC3FCFD6D9C}" type="presParOf" srcId="{E86D5E0C-9B08-461B-B705-4268FA45D87C}" destId="{C8A44980-9CEF-4FC2-9FFB-E94FCFADA172}" srcOrd="4" destOrd="0" presId="urn:microsoft.com/office/officeart/2008/layout/AlternatingHexagons"/>
    <dgm:cxn modelId="{FCE02032-7D00-4EE0-9CE5-637BD329E3D0}" type="presParOf" srcId="{CD51C9F5-760B-4A34-8146-D5FD16941A6C}" destId="{CDCD42B3-FE63-4996-BA55-103B7EA1B2E0}" srcOrd="3" destOrd="0" presId="urn:microsoft.com/office/officeart/2008/layout/AlternatingHexagons"/>
    <dgm:cxn modelId="{25A71C09-6083-44BB-9C94-23185D49B063}" type="presParOf" srcId="{CD51C9F5-760B-4A34-8146-D5FD16941A6C}" destId="{257DD6D2-6EC6-4C86-BD99-DAD49B3FF796}" srcOrd="4" destOrd="0" presId="urn:microsoft.com/office/officeart/2008/layout/AlternatingHexagons"/>
    <dgm:cxn modelId="{DF71D4A8-07AC-47E4-9CDE-7B5673F7ABFF}" type="presParOf" srcId="{257DD6D2-6EC6-4C86-BD99-DAD49B3FF796}" destId="{B66730A1-DFC9-4250-A05A-E614A57091F1}" srcOrd="0" destOrd="0" presId="urn:microsoft.com/office/officeart/2008/layout/AlternatingHexagons"/>
    <dgm:cxn modelId="{76AFD58B-384B-4C5E-9757-ECCFD2DE7C84}" type="presParOf" srcId="{257DD6D2-6EC6-4C86-BD99-DAD49B3FF796}" destId="{C00E517B-E2B3-48E5-984B-BA56127F1465}" srcOrd="1" destOrd="0" presId="urn:microsoft.com/office/officeart/2008/layout/AlternatingHexagons"/>
    <dgm:cxn modelId="{412B78A8-014D-4629-9986-B674B920E9C0}" type="presParOf" srcId="{257DD6D2-6EC6-4C86-BD99-DAD49B3FF796}" destId="{036D5380-BD75-4CDE-8861-924D32AA62D8}" srcOrd="2" destOrd="0" presId="urn:microsoft.com/office/officeart/2008/layout/AlternatingHexagons"/>
    <dgm:cxn modelId="{E8B337BB-19EB-465A-A333-2F5C5EC5FABE}" type="presParOf" srcId="{257DD6D2-6EC6-4C86-BD99-DAD49B3FF796}" destId="{7965914A-364A-4DE4-811A-AE36FFB98ACD}" srcOrd="3" destOrd="0" presId="urn:microsoft.com/office/officeart/2008/layout/AlternatingHexagons"/>
    <dgm:cxn modelId="{DA7A33D6-AF2B-4796-94C8-C3D7B32AE00B}" type="presParOf" srcId="{257DD6D2-6EC6-4C86-BD99-DAD49B3FF796}" destId="{A4DB8256-955C-48CE-B40E-18E8255836E8}" srcOrd="4" destOrd="0" presId="urn:microsoft.com/office/officeart/2008/layout/AlternatingHexagons"/>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62FD82-B716-4BC9-8635-B179810ABE24}">
      <dsp:nvSpPr>
        <dsp:cNvPr id="0" name=""/>
        <dsp:cNvSpPr/>
      </dsp:nvSpPr>
      <dsp:spPr>
        <a:xfrm rot="5400000">
          <a:off x="2984236" y="198147"/>
          <a:ext cx="1959960" cy="1705165"/>
        </a:xfrm>
        <a:prstGeom prst="hexagon">
          <a:avLst>
            <a:gd name="adj" fmla="val 25000"/>
            <a:gd name="vf" fmla="val 115470"/>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213360" rIns="213360" bIns="213360" numCol="1" spcCol="1270" anchor="ctr" anchorCtr="0">
          <a:noAutofit/>
        </a:bodyPr>
        <a:lstStyle/>
        <a:p>
          <a:pPr marL="0" lvl="0" indent="0" algn="ctr" defTabSz="2489200">
            <a:lnSpc>
              <a:spcPct val="120000"/>
            </a:lnSpc>
            <a:spcBef>
              <a:spcPct val="0"/>
            </a:spcBef>
            <a:spcAft>
              <a:spcPct val="35000"/>
            </a:spcAft>
            <a:buNone/>
          </a:pPr>
          <a:r>
            <a:rPr lang="en-US" sz="5600" kern="1200" dirty="0">
              <a:latin typeface="Arial" panose="020B0604020202020204" pitchFamily="34" charset="0"/>
              <a:ea typeface="微软雅黑" panose="020B0503020204020204" pitchFamily="34" charset="-122"/>
              <a:sym typeface="Arial" panose="020B0604020202020204" pitchFamily="34" charset="0"/>
            </a:rPr>
            <a:t> </a:t>
          </a:r>
        </a:p>
      </dsp:txBody>
      <dsp:txXfrm rot="-5400000">
        <a:off x="3377355" y="376177"/>
        <a:ext cx="1173721" cy="1349106"/>
      </dsp:txXfrm>
    </dsp:sp>
    <dsp:sp modelId="{DCB07401-8245-47AD-868E-A99F8CF0A38B}">
      <dsp:nvSpPr>
        <dsp:cNvPr id="0" name=""/>
        <dsp:cNvSpPr/>
      </dsp:nvSpPr>
      <dsp:spPr>
        <a:xfrm>
          <a:off x="4868542" y="462741"/>
          <a:ext cx="2187316" cy="11759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ctr" anchorCtr="0">
          <a:noAutofit/>
        </a:bodyPr>
        <a:lstStyle/>
        <a:p>
          <a:pPr marL="0" lvl="0" indent="0" algn="l" defTabSz="1600200">
            <a:lnSpc>
              <a:spcPct val="120000"/>
            </a:lnSpc>
            <a:spcBef>
              <a:spcPct val="0"/>
            </a:spcBef>
            <a:spcAft>
              <a:spcPct val="35000"/>
            </a:spcAft>
            <a:buNone/>
          </a:pPr>
          <a:r>
            <a:rPr lang="en-US" sz="3600" kern="1200" dirty="0">
              <a:latin typeface="Arial" panose="020B0604020202020204" pitchFamily="34" charset="0"/>
              <a:ea typeface="微软雅黑" panose="020B0503020204020204" pitchFamily="34" charset="-122"/>
              <a:sym typeface="Arial" panose="020B0604020202020204" pitchFamily="34" charset="0"/>
            </a:rPr>
            <a:t> </a:t>
          </a:r>
        </a:p>
      </dsp:txBody>
      <dsp:txXfrm>
        <a:off x="4868542" y="462741"/>
        <a:ext cx="2187316" cy="1175976"/>
      </dsp:txXfrm>
    </dsp:sp>
    <dsp:sp modelId="{E91AE882-0347-47E3-827E-AC4587BDDCB0}">
      <dsp:nvSpPr>
        <dsp:cNvPr id="0" name=""/>
        <dsp:cNvSpPr/>
      </dsp:nvSpPr>
      <dsp:spPr>
        <a:xfrm rot="5400000">
          <a:off x="1142657" y="198147"/>
          <a:ext cx="1959960" cy="1705165"/>
        </a:xfrm>
        <a:prstGeom prst="hexagon">
          <a:avLst>
            <a:gd name="adj" fmla="val 2500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120000"/>
            </a:lnSpc>
            <a:spcBef>
              <a:spcPct val="0"/>
            </a:spcBef>
            <a:spcAft>
              <a:spcPct val="35000"/>
            </a:spcAft>
            <a:buNone/>
          </a:pPr>
          <a:endParaRPr lang="en-US" sz="3600" kern="1200"/>
        </a:p>
      </dsp:txBody>
      <dsp:txXfrm rot="-5400000">
        <a:off x="1535776" y="376177"/>
        <a:ext cx="1173721" cy="1349106"/>
      </dsp:txXfrm>
    </dsp:sp>
    <dsp:sp modelId="{B26D9C32-35DC-4B65-82F3-DAD9B77AFEA3}">
      <dsp:nvSpPr>
        <dsp:cNvPr id="0" name=""/>
        <dsp:cNvSpPr/>
      </dsp:nvSpPr>
      <dsp:spPr>
        <a:xfrm rot="5400000">
          <a:off x="2059918" y="1861762"/>
          <a:ext cx="1959960" cy="1705165"/>
        </a:xfrm>
        <a:prstGeom prst="hexagon">
          <a:avLst>
            <a:gd name="adj" fmla="val 25000"/>
            <a:gd name="vf" fmla="val 115470"/>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213360" rIns="213360" bIns="213360" numCol="1" spcCol="1270" anchor="ctr" anchorCtr="0">
          <a:noAutofit/>
        </a:bodyPr>
        <a:lstStyle/>
        <a:p>
          <a:pPr marL="0" lvl="0" indent="0" algn="ctr" defTabSz="2489200">
            <a:lnSpc>
              <a:spcPct val="120000"/>
            </a:lnSpc>
            <a:spcBef>
              <a:spcPct val="0"/>
            </a:spcBef>
            <a:spcAft>
              <a:spcPct val="35000"/>
            </a:spcAft>
            <a:buNone/>
          </a:pPr>
          <a:r>
            <a:rPr lang="en-US" sz="5600" kern="1200" dirty="0">
              <a:latin typeface="Arial" panose="020B0604020202020204" pitchFamily="34" charset="0"/>
              <a:ea typeface="微软雅黑" panose="020B0503020204020204" pitchFamily="34" charset="-122"/>
              <a:sym typeface="Arial" panose="020B0604020202020204" pitchFamily="34" charset="0"/>
            </a:rPr>
            <a:t> </a:t>
          </a:r>
        </a:p>
      </dsp:txBody>
      <dsp:txXfrm rot="-5400000">
        <a:off x="2453037" y="2039792"/>
        <a:ext cx="1173721" cy="1349106"/>
      </dsp:txXfrm>
    </dsp:sp>
    <dsp:sp modelId="{19A3A4AF-89F4-4AB7-9007-B4E2CA90A50C}">
      <dsp:nvSpPr>
        <dsp:cNvPr id="0" name=""/>
        <dsp:cNvSpPr/>
      </dsp:nvSpPr>
      <dsp:spPr>
        <a:xfrm>
          <a:off x="0" y="2126356"/>
          <a:ext cx="2116757" cy="11759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ctr" anchorCtr="0">
          <a:noAutofit/>
        </a:bodyPr>
        <a:lstStyle/>
        <a:p>
          <a:pPr marL="0" lvl="0" indent="0" algn="r" defTabSz="1600200">
            <a:lnSpc>
              <a:spcPct val="120000"/>
            </a:lnSpc>
            <a:spcBef>
              <a:spcPct val="0"/>
            </a:spcBef>
            <a:spcAft>
              <a:spcPct val="35000"/>
            </a:spcAft>
            <a:buNone/>
          </a:pPr>
          <a:r>
            <a:rPr lang="en-US" sz="3600" kern="1200" dirty="0">
              <a:latin typeface="Arial" panose="020B0604020202020204" pitchFamily="34" charset="0"/>
              <a:ea typeface="微软雅黑" panose="020B0503020204020204" pitchFamily="34" charset="-122"/>
              <a:sym typeface="Arial" panose="020B0604020202020204" pitchFamily="34" charset="0"/>
            </a:rPr>
            <a:t> </a:t>
          </a:r>
        </a:p>
      </dsp:txBody>
      <dsp:txXfrm>
        <a:off x="0" y="2126356"/>
        <a:ext cx="2116757" cy="1175976"/>
      </dsp:txXfrm>
    </dsp:sp>
    <dsp:sp modelId="{C8A44980-9CEF-4FC2-9FFB-E94FCFADA172}">
      <dsp:nvSpPr>
        <dsp:cNvPr id="0" name=""/>
        <dsp:cNvSpPr/>
      </dsp:nvSpPr>
      <dsp:spPr>
        <a:xfrm rot="5400000">
          <a:off x="3901498" y="1861762"/>
          <a:ext cx="1959960" cy="1705165"/>
        </a:xfrm>
        <a:prstGeom prst="hexagon">
          <a:avLst>
            <a:gd name="adj" fmla="val 25000"/>
            <a:gd name="vf" fmla="val 115470"/>
          </a:avLst>
        </a:prstGeom>
        <a:solidFill>
          <a:schemeClr val="accent5"/>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120000"/>
            </a:lnSpc>
            <a:spcBef>
              <a:spcPct val="0"/>
            </a:spcBef>
            <a:spcAft>
              <a:spcPct val="35000"/>
            </a:spcAft>
            <a:buNone/>
          </a:pPr>
          <a:endParaRPr lang="en-US" sz="3600" kern="1200"/>
        </a:p>
      </dsp:txBody>
      <dsp:txXfrm rot="-5400000">
        <a:off x="4294617" y="2039792"/>
        <a:ext cx="1173721" cy="1349106"/>
      </dsp:txXfrm>
    </dsp:sp>
    <dsp:sp modelId="{B66730A1-DFC9-4250-A05A-E614A57091F1}">
      <dsp:nvSpPr>
        <dsp:cNvPr id="0" name=""/>
        <dsp:cNvSpPr/>
      </dsp:nvSpPr>
      <dsp:spPr>
        <a:xfrm rot="5400000">
          <a:off x="2984236" y="3525376"/>
          <a:ext cx="1959960" cy="1705165"/>
        </a:xfrm>
        <a:prstGeom prst="hexagon">
          <a:avLst>
            <a:gd name="adj" fmla="val 25000"/>
            <a:gd name="vf" fmla="val 115470"/>
          </a:avLst>
        </a:prstGeom>
        <a:solidFill>
          <a:schemeClr val="accent6"/>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3360" tIns="213360" rIns="213360" bIns="213360" numCol="1" spcCol="1270" anchor="ctr" anchorCtr="0">
          <a:noAutofit/>
        </a:bodyPr>
        <a:lstStyle/>
        <a:p>
          <a:pPr marL="0" lvl="0" indent="0" algn="ctr" defTabSz="2489200">
            <a:lnSpc>
              <a:spcPct val="120000"/>
            </a:lnSpc>
            <a:spcBef>
              <a:spcPct val="0"/>
            </a:spcBef>
            <a:spcAft>
              <a:spcPct val="35000"/>
            </a:spcAft>
            <a:buNone/>
          </a:pPr>
          <a:r>
            <a:rPr lang="en-US" sz="5600" kern="1200" dirty="0">
              <a:latin typeface="Arial" panose="020B0604020202020204" pitchFamily="34" charset="0"/>
              <a:ea typeface="微软雅黑" panose="020B0503020204020204" pitchFamily="34" charset="-122"/>
              <a:sym typeface="Arial" panose="020B0604020202020204" pitchFamily="34" charset="0"/>
            </a:rPr>
            <a:t> </a:t>
          </a:r>
        </a:p>
      </dsp:txBody>
      <dsp:txXfrm rot="-5400000">
        <a:off x="3377355" y="3703406"/>
        <a:ext cx="1173721" cy="1349106"/>
      </dsp:txXfrm>
    </dsp:sp>
    <dsp:sp modelId="{C00E517B-E2B3-48E5-984B-BA56127F1465}">
      <dsp:nvSpPr>
        <dsp:cNvPr id="0" name=""/>
        <dsp:cNvSpPr/>
      </dsp:nvSpPr>
      <dsp:spPr>
        <a:xfrm>
          <a:off x="4868542" y="3789971"/>
          <a:ext cx="2187316" cy="11759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37160" rIns="137160" bIns="137160" numCol="1" spcCol="1270" anchor="ctr" anchorCtr="0">
          <a:noAutofit/>
        </a:bodyPr>
        <a:lstStyle/>
        <a:p>
          <a:pPr marL="0" lvl="0" indent="0" algn="l" defTabSz="1600200">
            <a:lnSpc>
              <a:spcPct val="120000"/>
            </a:lnSpc>
            <a:spcBef>
              <a:spcPct val="0"/>
            </a:spcBef>
            <a:spcAft>
              <a:spcPct val="35000"/>
            </a:spcAft>
            <a:buNone/>
          </a:pPr>
          <a:r>
            <a:rPr lang="en-US" sz="3600" kern="1200" dirty="0">
              <a:latin typeface="Arial" panose="020B0604020202020204" pitchFamily="34" charset="0"/>
              <a:ea typeface="微软雅黑" panose="020B0503020204020204" pitchFamily="34" charset="-122"/>
              <a:sym typeface="Arial" panose="020B0604020202020204" pitchFamily="34" charset="0"/>
            </a:rPr>
            <a:t> </a:t>
          </a:r>
        </a:p>
      </dsp:txBody>
      <dsp:txXfrm>
        <a:off x="4868542" y="3789971"/>
        <a:ext cx="2187316" cy="1175976"/>
      </dsp:txXfrm>
    </dsp:sp>
    <dsp:sp modelId="{A4DB8256-955C-48CE-B40E-18E8255836E8}">
      <dsp:nvSpPr>
        <dsp:cNvPr id="0" name=""/>
        <dsp:cNvSpPr/>
      </dsp:nvSpPr>
      <dsp:spPr>
        <a:xfrm rot="5400000">
          <a:off x="1142657" y="3525376"/>
          <a:ext cx="1959960" cy="1705165"/>
        </a:xfrm>
        <a:prstGeom prst="hexagon">
          <a:avLst>
            <a:gd name="adj" fmla="val 25000"/>
            <a:gd name="vf" fmla="val 115470"/>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600200">
            <a:lnSpc>
              <a:spcPct val="120000"/>
            </a:lnSpc>
            <a:spcBef>
              <a:spcPct val="0"/>
            </a:spcBef>
            <a:spcAft>
              <a:spcPct val="35000"/>
            </a:spcAft>
            <a:buNone/>
          </a:pPr>
          <a:endParaRPr lang="en-US" sz="3600" kern="1200"/>
        </a:p>
      </dsp:txBody>
      <dsp:txXfrm rot="-5400000">
        <a:off x="1535776" y="3703406"/>
        <a:ext cx="1173721" cy="1349106"/>
      </dsp:txXfrm>
    </dsp:sp>
  </dsp:spTree>
</dsp:drawing>
</file>

<file path=ppt/diagrams/layout1.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type="hexagon" r:blip="" rot="90">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type="hexagon" r:blip="" rot="90">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lvl1pPr algn="r">
              <a:defRPr sz="1200"/>
            </a:lvl1pPr>
          </a:lstStyle>
          <a:p>
            <a:fld id="{418F03C3-53C1-4F10-8DAF-D1F318E96C6E}"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930" algn="l" rtl="0" eaLnBrk="0" fontAlgn="base" hangingPunct="0">
      <a:spcBef>
        <a:spcPct val="30000"/>
      </a:spcBef>
      <a:spcAft>
        <a:spcPct val="0"/>
      </a:spcAft>
      <a:defRPr sz="1300" kern="1200">
        <a:solidFill>
          <a:schemeClr val="tx1"/>
        </a:solidFill>
        <a:latin typeface="+mn-lt"/>
        <a:ea typeface="+mn-ea"/>
        <a:cs typeface="+mn-cs"/>
      </a:defRPr>
    </a:lvl2pPr>
    <a:lvl3pPr marL="913130" algn="l" rtl="0" eaLnBrk="0" fontAlgn="base" hangingPunct="0">
      <a:spcBef>
        <a:spcPct val="30000"/>
      </a:spcBef>
      <a:spcAft>
        <a:spcPct val="0"/>
      </a:spcAft>
      <a:defRPr sz="1300" kern="1200">
        <a:solidFill>
          <a:schemeClr val="tx1"/>
        </a:solidFill>
        <a:latin typeface="+mn-lt"/>
        <a:ea typeface="+mn-ea"/>
        <a:cs typeface="+mn-cs"/>
      </a:defRPr>
    </a:lvl3pPr>
    <a:lvl4pPr marL="1370330" algn="l" rtl="0" eaLnBrk="0" fontAlgn="base" hangingPunct="0">
      <a:spcBef>
        <a:spcPct val="30000"/>
      </a:spcBef>
      <a:spcAft>
        <a:spcPct val="0"/>
      </a:spcAft>
      <a:defRPr sz="1300" kern="1200">
        <a:solidFill>
          <a:schemeClr val="tx1"/>
        </a:solidFill>
        <a:latin typeface="+mn-lt"/>
        <a:ea typeface="+mn-ea"/>
        <a:cs typeface="+mn-cs"/>
      </a:defRPr>
    </a:lvl4pPr>
    <a:lvl5pPr marL="1827530" algn="l" rtl="0" eaLnBrk="0" fontAlgn="base" hangingPunct="0">
      <a:spcBef>
        <a:spcPct val="30000"/>
      </a:spcBef>
      <a:spcAft>
        <a:spcPct val="0"/>
      </a:spcAft>
      <a:defRPr sz="1300" kern="1200">
        <a:solidFill>
          <a:schemeClr val="tx1"/>
        </a:solidFill>
        <a:latin typeface="+mn-lt"/>
        <a:ea typeface="+mn-ea"/>
        <a:cs typeface="+mn-cs"/>
      </a:defRPr>
    </a:lvl5pPr>
    <a:lvl6pPr marL="2285365" algn="l" defTabSz="913765" rtl="0" eaLnBrk="1" latinLnBrk="0" hangingPunct="1">
      <a:defRPr sz="1300" kern="1200">
        <a:solidFill>
          <a:schemeClr val="tx1"/>
        </a:solidFill>
        <a:latin typeface="+mn-lt"/>
        <a:ea typeface="+mn-ea"/>
        <a:cs typeface="+mn-cs"/>
      </a:defRPr>
    </a:lvl6pPr>
    <a:lvl7pPr marL="2742565" algn="l" defTabSz="913765" rtl="0" eaLnBrk="1" latinLnBrk="0" hangingPunct="1">
      <a:defRPr sz="1300" kern="1200">
        <a:solidFill>
          <a:schemeClr val="tx1"/>
        </a:solidFill>
        <a:latin typeface="+mn-lt"/>
        <a:ea typeface="+mn-ea"/>
        <a:cs typeface="+mn-cs"/>
      </a:defRPr>
    </a:lvl7pPr>
    <a:lvl8pPr marL="3199765" algn="l" defTabSz="913765" rtl="0" eaLnBrk="1" latinLnBrk="0" hangingPunct="1">
      <a:defRPr sz="1300" kern="1200">
        <a:solidFill>
          <a:schemeClr val="tx1"/>
        </a:solidFill>
        <a:latin typeface="+mn-lt"/>
        <a:ea typeface="+mn-ea"/>
        <a:cs typeface="+mn-cs"/>
      </a:defRPr>
    </a:lvl8pPr>
    <a:lvl9pPr marL="3656965" algn="l" defTabSz="913765"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a:xfrm>
            <a:off x="3884613" y="8685213"/>
            <a:ext cx="2971800" cy="457200"/>
          </a:xfrm>
          <a:prstGeom prst="rect">
            <a:avLst/>
          </a:prstGeom>
        </p:spPr>
        <p:txBody>
          <a:bodyPr/>
          <a:lstStyle/>
          <a:p>
            <a:fld id="{418F03C3-53C1-4F10-8DAF-D1F318E96C6E}" type="slidenum">
              <a:rPr lang="zh-CN" altLang="en-US" smtClean="0"/>
            </a:fld>
            <a:endParaRPr lang="zh-CN" alt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a:xfrm>
            <a:off x="3884613" y="8685213"/>
            <a:ext cx="2971800" cy="457200"/>
          </a:xfrm>
          <a:prstGeom prst="rect">
            <a:avLst/>
          </a:prstGeom>
        </p:spPr>
        <p:txBody>
          <a:bodyPr/>
          <a:lstStyle/>
          <a:p>
            <a:fld id="{418F03C3-53C1-4F10-8DAF-D1F318E96C6E}" type="slidenum">
              <a:rPr lang="zh-CN" altLang="en-US" smtClean="0"/>
            </a:fld>
            <a:endParaRPr lang="zh-CN"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a:xfrm>
            <a:off x="3884613" y="8685213"/>
            <a:ext cx="2971800" cy="457200"/>
          </a:xfrm>
          <a:prstGeom prst="rect">
            <a:avLst/>
          </a:prstGeom>
        </p:spPr>
        <p:txBody>
          <a:bodyPr/>
          <a:lstStyle/>
          <a:p>
            <a:fld id="{418F03C3-53C1-4F10-8DAF-D1F318E96C6E}" type="slidenum">
              <a:rPr lang="zh-CN" altLang="en-US" smtClean="0"/>
            </a:fld>
            <a:endParaRPr lang="zh-CN" alt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a:xfrm>
            <a:off x="3884613" y="8685213"/>
            <a:ext cx="2971800" cy="457200"/>
          </a:xfrm>
          <a:prstGeom prst="rect">
            <a:avLst/>
          </a:prstGeom>
        </p:spPr>
        <p:txBody>
          <a:bodyPr/>
          <a:lstStyle/>
          <a:p>
            <a:fld id="{418F03C3-53C1-4F10-8DAF-D1F318E96C6E}" type="slidenum">
              <a:rPr lang="zh-CN" altLang="en-US" smtClean="0"/>
            </a:fld>
            <a:endParaRPr lang="zh-CN" alt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标题幻灯片">
    <p:bg>
      <p:bgPr>
        <a:blipFill>
          <a:blip r:embed="rId2">
            <a:alphaModFix amt="39000"/>
          </a:blip>
          <a:tile tx="0" ty="0" sx="100000" sy="100000" flip="none" algn="tl"/>
        </a:blip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6000" advClick="0" advTm="0">
        <p15:prstTrans prst="curtains"/>
      </p:transition>
    </mc:Choice>
    <mc:Fallback>
      <p:transition spd="slow" advClick="0" advTm="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00" advTm="0">
        <p:fade/>
      </p:transition>
    </mc:Choice>
    <mc:Fallback>
      <p:transition spd="med"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内页-1">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250" advClick="0" advTm="5000">
        <p14:switch dir="r"/>
      </p:transition>
    </mc:Choice>
    <mc:Fallback>
      <p:transition spd="slow" advClick="0" advTm="5000">
        <p:fade/>
      </p:transition>
    </mc:Fallback>
  </mc:AlternateContent>
</p:sldLayout>
</file>

<file path=ppt/slideMasters/_rels/slideMaster1.xml.rels><?xml version="1.0" encoding="UTF-8" standalone="yes"?>
<Relationships xmlns="http://schemas.openxmlformats.org/package/2006/relationships"><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2.xml"/><Relationship Id="rId3" Type="http://schemas.openxmlformats.org/officeDocument/2006/relationships/image" Target="../media/image2.png"/><Relationship Id="rId2" Type="http://schemas.microsoft.com/office/2007/relationships/media" Target="../media/media1.mp3"/><Relationship Id="rId1" Type="http://schemas.openxmlformats.org/officeDocument/2006/relationships/audio" Target="../media/media1.mp3"/></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image" Target="../media/image15.jpe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2.xml"/><Relationship Id="rId2" Type="http://schemas.openxmlformats.org/officeDocument/2006/relationships/image" Target="../media/image4.jpeg"/><Relationship Id="rId1" Type="http://schemas.openxmlformats.org/officeDocument/2006/relationships/image" Target="../media/image3.jpe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2.xml"/><Relationship Id="rId2" Type="http://schemas.openxmlformats.org/officeDocument/2006/relationships/image" Target="../media/image17.jpeg"/><Relationship Id="rId1" Type="http://schemas.openxmlformats.org/officeDocument/2006/relationships/image" Target="../media/image16.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2.xml"/><Relationship Id="rId2" Type="http://schemas.openxmlformats.org/officeDocument/2006/relationships/image" Target="../media/image4.jpeg"/><Relationship Id="rId1" Type="http://schemas.openxmlformats.org/officeDocument/2006/relationships/image" Target="../media/image3.jpeg"/></Relationships>
</file>

<file path=ppt/slides/_rels/slide2.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2" Type="http://schemas.openxmlformats.org/officeDocument/2006/relationships/notesSlide" Target="../notesSlides/notesSlide2.xml"/><Relationship Id="rId11" Type="http://schemas.openxmlformats.org/officeDocument/2006/relationships/slideLayout" Target="../slideLayouts/slideLayout2.xml"/><Relationship Id="rId10" Type="http://schemas.openxmlformats.org/officeDocument/2006/relationships/tags" Target="../tags/tag10.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image" Target="../media/image18.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2.xml"/><Relationship Id="rId2" Type="http://schemas.openxmlformats.org/officeDocument/2006/relationships/image" Target="../media/image4.jpeg"/><Relationship Id="rId1" Type="http://schemas.openxmlformats.org/officeDocument/2006/relationships/image" Target="../media/image3.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chart" Target="../charts/char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8.xml"/><Relationship Id="rId3" Type="http://schemas.openxmlformats.org/officeDocument/2006/relationships/slideLayout" Target="../slideLayouts/slideLayout2.xml"/><Relationship Id="rId2" Type="http://schemas.openxmlformats.org/officeDocument/2006/relationships/image" Target="../media/image4.jpeg"/><Relationship Id="rId1" Type="http://schemas.openxmlformats.org/officeDocument/2006/relationships/image" Target="../media/image3.jpeg"/></Relationships>
</file>

<file path=ppt/slides/_rels/slide9.xml.rels><?xml version="1.0" encoding="UTF-8" standalone="yes"?>
<Relationships xmlns="http://schemas.openxmlformats.org/package/2006/relationships"><Relationship Id="rId9" Type="http://schemas.openxmlformats.org/officeDocument/2006/relationships/image" Target="../media/image9.png"/><Relationship Id="rId8" Type="http://schemas.openxmlformats.org/officeDocument/2006/relationships/image" Target="../media/image8.png"/><Relationship Id="rId7" Type="http://schemas.openxmlformats.org/officeDocument/2006/relationships/image" Target="../media/image7.png"/><Relationship Id="rId6" Type="http://schemas.openxmlformats.org/officeDocument/2006/relationships/image" Target="../media/image6.png"/><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7" Type="http://schemas.openxmlformats.org/officeDocument/2006/relationships/notesSlide" Target="../notesSlides/notesSlide9.xml"/><Relationship Id="rId16" Type="http://schemas.openxmlformats.org/officeDocument/2006/relationships/slideLayout" Target="../slideLayouts/slideLayout2.xml"/><Relationship Id="rId15" Type="http://schemas.openxmlformats.org/officeDocument/2006/relationships/image" Target="../media/image14.png"/><Relationship Id="rId14" Type="http://schemas.openxmlformats.org/officeDocument/2006/relationships/image" Target="../media/image13.png"/><Relationship Id="rId13" Type="http://schemas.openxmlformats.org/officeDocument/2006/relationships/image" Target="../media/image12.png"/><Relationship Id="rId12" Type="http://schemas.openxmlformats.org/officeDocument/2006/relationships/image" Target="../media/image5.png"/><Relationship Id="rId11" Type="http://schemas.openxmlformats.org/officeDocument/2006/relationships/image" Target="../media/image11.png"/><Relationship Id="rId10" Type="http://schemas.openxmlformats.org/officeDocument/2006/relationships/image" Target="../media/image10.png"/><Relationship Id="rId1" Type="http://schemas.openxmlformats.org/officeDocument/2006/relationships/diagramData" Target="../diagrams/data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形状 14"/>
          <p:cNvSpPr/>
          <p:nvPr/>
        </p:nvSpPr>
        <p:spPr>
          <a:xfrm flipV="1">
            <a:off x="3616678" y="2536205"/>
            <a:ext cx="5625394" cy="3923721"/>
          </a:xfrm>
          <a:custGeom>
            <a:avLst/>
            <a:gdLst>
              <a:gd name="connsiteX0" fmla="*/ 2667000 w 5334000"/>
              <a:gd name="connsiteY0" fmla="*/ 0 h 3720473"/>
              <a:gd name="connsiteX1" fmla="*/ 5334000 w 5334000"/>
              <a:gd name="connsiteY1" fmla="*/ 2667000 h 3720473"/>
              <a:gd name="connsiteX2" fmla="*/ 5124414 w 5334000"/>
              <a:gd name="connsiteY2" fmla="*/ 3705117 h 3720473"/>
              <a:gd name="connsiteX3" fmla="*/ 5117017 w 5334000"/>
              <a:gd name="connsiteY3" fmla="*/ 3720473 h 3720473"/>
              <a:gd name="connsiteX4" fmla="*/ 5098003 w 5334000"/>
              <a:gd name="connsiteY4" fmla="*/ 3720473 h 3720473"/>
              <a:gd name="connsiteX5" fmla="*/ 5108615 w 5334000"/>
              <a:gd name="connsiteY5" fmla="*/ 3698443 h 3720473"/>
              <a:gd name="connsiteX6" fmla="*/ 5316853 w 5334000"/>
              <a:gd name="connsiteY6" fmla="*/ 2667001 h 3720473"/>
              <a:gd name="connsiteX7" fmla="*/ 2667001 w 5334000"/>
              <a:gd name="connsiteY7" fmla="*/ 17149 h 3720473"/>
              <a:gd name="connsiteX8" fmla="*/ 17149 w 5334000"/>
              <a:gd name="connsiteY8" fmla="*/ 2667001 h 3720473"/>
              <a:gd name="connsiteX9" fmla="*/ 225387 w 5334000"/>
              <a:gd name="connsiteY9" fmla="*/ 3698443 h 3720473"/>
              <a:gd name="connsiteX10" fmla="*/ 236000 w 5334000"/>
              <a:gd name="connsiteY10" fmla="*/ 3720473 h 3720473"/>
              <a:gd name="connsiteX11" fmla="*/ 216984 w 5334000"/>
              <a:gd name="connsiteY11" fmla="*/ 3720473 h 3720473"/>
              <a:gd name="connsiteX12" fmla="*/ 209586 w 5334000"/>
              <a:gd name="connsiteY12" fmla="*/ 3705117 h 3720473"/>
              <a:gd name="connsiteX13" fmla="*/ 0 w 5334000"/>
              <a:gd name="connsiteY13" fmla="*/ 2667000 h 3720473"/>
              <a:gd name="connsiteX14" fmla="*/ 2667000 w 5334000"/>
              <a:gd name="connsiteY14" fmla="*/ 0 h 3720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334000" h="3720473">
                <a:moveTo>
                  <a:pt x="2667000" y="0"/>
                </a:moveTo>
                <a:cubicBezTo>
                  <a:pt x="4139943" y="0"/>
                  <a:pt x="5334000" y="1194057"/>
                  <a:pt x="5334000" y="2667000"/>
                </a:cubicBezTo>
                <a:cubicBezTo>
                  <a:pt x="5334000" y="3035236"/>
                  <a:pt x="5259371" y="3386041"/>
                  <a:pt x="5124414" y="3705117"/>
                </a:cubicBezTo>
                <a:lnTo>
                  <a:pt x="5117017" y="3720473"/>
                </a:lnTo>
                <a:lnTo>
                  <a:pt x="5098003" y="3720473"/>
                </a:lnTo>
                <a:lnTo>
                  <a:pt x="5108615" y="3698443"/>
                </a:lnTo>
                <a:cubicBezTo>
                  <a:pt x="5242704" y="3381419"/>
                  <a:pt x="5316853" y="3032869"/>
                  <a:pt x="5316853" y="2667001"/>
                </a:cubicBezTo>
                <a:cubicBezTo>
                  <a:pt x="5316853" y="1203528"/>
                  <a:pt x="4130474" y="17149"/>
                  <a:pt x="2667001" y="17149"/>
                </a:cubicBezTo>
                <a:cubicBezTo>
                  <a:pt x="1203528" y="17149"/>
                  <a:pt x="17149" y="1203528"/>
                  <a:pt x="17149" y="2667001"/>
                </a:cubicBezTo>
                <a:cubicBezTo>
                  <a:pt x="17149" y="3032869"/>
                  <a:pt x="91298" y="3381419"/>
                  <a:pt x="225387" y="3698443"/>
                </a:cubicBezTo>
                <a:lnTo>
                  <a:pt x="236000" y="3720473"/>
                </a:lnTo>
                <a:lnTo>
                  <a:pt x="216984" y="3720473"/>
                </a:lnTo>
                <a:lnTo>
                  <a:pt x="209586" y="3705117"/>
                </a:lnTo>
                <a:cubicBezTo>
                  <a:pt x="74628" y="3386041"/>
                  <a:pt x="0" y="3035236"/>
                  <a:pt x="0" y="2667000"/>
                </a:cubicBezTo>
                <a:cubicBezTo>
                  <a:pt x="0" y="1194057"/>
                  <a:pt x="1194057" y="0"/>
                  <a:pt x="2667000"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5"/>
          <p:cNvSpPr txBox="1"/>
          <p:nvPr/>
        </p:nvSpPr>
        <p:spPr>
          <a:xfrm>
            <a:off x="3731967" y="2483452"/>
            <a:ext cx="5394814" cy="1113010"/>
          </a:xfrm>
          <a:prstGeom prst="rect">
            <a:avLst/>
          </a:prstGeom>
          <a:noFill/>
        </p:spPr>
        <p:txBody>
          <a:bodyPr wrap="square" lIns="96406" tIns="48203" rIns="96406" bIns="48203">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495" fontAlgn="base">
              <a:spcBef>
                <a:spcPct val="0"/>
              </a:spcBef>
              <a:spcAft>
                <a:spcPct val="0"/>
              </a:spcAft>
              <a:defRPr>
                <a:solidFill>
                  <a:schemeClr val="tx1"/>
                </a:solidFill>
                <a:latin typeface="Calibri" panose="020F0502020204030204" pitchFamily="34" charset="0"/>
              </a:defRPr>
            </a:lvl6pPr>
            <a:lvl7pPr marL="2971800" indent="-228600" defTabSz="912495" fontAlgn="base">
              <a:spcBef>
                <a:spcPct val="0"/>
              </a:spcBef>
              <a:spcAft>
                <a:spcPct val="0"/>
              </a:spcAft>
              <a:defRPr>
                <a:solidFill>
                  <a:schemeClr val="tx1"/>
                </a:solidFill>
                <a:latin typeface="Calibri" panose="020F0502020204030204" pitchFamily="34" charset="0"/>
              </a:defRPr>
            </a:lvl7pPr>
            <a:lvl8pPr marL="3429000" indent="-228600" defTabSz="912495" fontAlgn="base">
              <a:spcBef>
                <a:spcPct val="0"/>
              </a:spcBef>
              <a:spcAft>
                <a:spcPct val="0"/>
              </a:spcAft>
              <a:defRPr>
                <a:solidFill>
                  <a:schemeClr val="tx1"/>
                </a:solidFill>
                <a:latin typeface="Calibri" panose="020F0502020204030204" pitchFamily="34" charset="0"/>
              </a:defRPr>
            </a:lvl8pPr>
            <a:lvl9pPr marL="3886200" indent="-228600" defTabSz="912495" fontAlgn="base">
              <a:spcBef>
                <a:spcPct val="0"/>
              </a:spcBef>
              <a:spcAft>
                <a:spcPct val="0"/>
              </a:spcAft>
              <a:defRPr>
                <a:solidFill>
                  <a:schemeClr val="tx1"/>
                </a:solidFill>
                <a:latin typeface="Calibri" panose="020F0502020204030204" pitchFamily="34" charset="0"/>
              </a:defRPr>
            </a:lvl9pPr>
          </a:lstStyle>
          <a:p>
            <a:pPr algn="ctr" eaLnBrk="1" hangingPunct="1">
              <a:lnSpc>
                <a:spcPct val="150000"/>
              </a:lnSpc>
            </a:pPr>
            <a:r>
              <a:rPr lang="zh-CN" altLang="en-US" sz="4800" dirty="0">
                <a:solidFill>
                  <a:schemeClr val="tx1">
                    <a:lumMod val="75000"/>
                    <a:lumOff val="25000"/>
                  </a:schemeClr>
                </a:solidFill>
                <a:latin typeface="造字工房悦黑体验版细体" pitchFamily="50" charset="-122"/>
                <a:ea typeface="造字工房悦黑体验版细体" pitchFamily="50" charset="-122"/>
                <a:cs typeface="Clear Sans Light" pitchFamily="34" charset="0"/>
              </a:rPr>
              <a:t>简洁个人述职报告</a:t>
            </a:r>
            <a:endParaRPr lang="id-ID" altLang="zh-CN" sz="4800" dirty="0">
              <a:solidFill>
                <a:schemeClr val="tx1">
                  <a:lumMod val="75000"/>
                  <a:lumOff val="25000"/>
                </a:schemeClr>
              </a:solidFill>
              <a:latin typeface="造字工房悦黑体验版细体" pitchFamily="50" charset="-122"/>
              <a:ea typeface="造字工房悦黑体验版细体" pitchFamily="50" charset="-122"/>
              <a:cs typeface="Clear Sans Light" pitchFamily="34" charset="0"/>
            </a:endParaRPr>
          </a:p>
        </p:txBody>
      </p:sp>
      <p:sp>
        <p:nvSpPr>
          <p:cNvPr id="12" name="TextBox 6"/>
          <p:cNvSpPr txBox="1">
            <a:spLocks noChangeArrowheads="1"/>
          </p:cNvSpPr>
          <p:nvPr/>
        </p:nvSpPr>
        <p:spPr bwMode="auto">
          <a:xfrm>
            <a:off x="3807915" y="3565675"/>
            <a:ext cx="5242919" cy="319446"/>
          </a:xfrm>
          <a:prstGeom prst="rect">
            <a:avLst/>
          </a:prstGeom>
          <a:solidFill>
            <a:schemeClr val="accent2"/>
          </a:solidFill>
          <a:ln w="9525">
            <a:noFill/>
            <a:miter lim="800000"/>
          </a:ln>
        </p:spPr>
        <p:txBody>
          <a:bodyPr wrap="square">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algn="ctr" eaLnBrk="1" fontAlgn="base" hangingPunct="1">
              <a:buClrTx/>
              <a:buSzTx/>
              <a:buFontTx/>
              <a:buNone/>
            </a:pPr>
            <a:r>
              <a:rPr lang="zh-CN" altLang="en-US" sz="1475" spc="600" dirty="0">
                <a:solidFill>
                  <a:schemeClr val="bg1"/>
                </a:solidFill>
                <a:latin typeface="Verdana" panose="020B0604030504040204" pitchFamily="34" charset="0"/>
              </a:rPr>
              <a:t>年度工作总结</a:t>
            </a:r>
            <a:r>
              <a:rPr lang="en-US" altLang="zh-CN" sz="1475" spc="600" dirty="0">
                <a:solidFill>
                  <a:schemeClr val="bg1"/>
                </a:solidFill>
                <a:latin typeface="Verdana" panose="020B0604030504040204" pitchFamily="34" charset="0"/>
              </a:rPr>
              <a:t>/</a:t>
            </a:r>
            <a:r>
              <a:rPr lang="zh-CN" altLang="en-US" sz="1475" spc="600" dirty="0">
                <a:solidFill>
                  <a:schemeClr val="bg1"/>
                </a:solidFill>
                <a:latin typeface="Verdana" panose="020B0604030504040204" pitchFamily="34" charset="0"/>
              </a:rPr>
              <a:t>述职报告</a:t>
            </a:r>
            <a:r>
              <a:rPr lang="en-US" altLang="zh-CN" sz="1475" spc="600" dirty="0">
                <a:solidFill>
                  <a:schemeClr val="bg1"/>
                </a:solidFill>
                <a:latin typeface="Verdana" panose="020B0604030504040204" pitchFamily="34" charset="0"/>
              </a:rPr>
              <a:t>/</a:t>
            </a:r>
            <a:r>
              <a:rPr lang="zh-CN" altLang="en-US" sz="1475" spc="600" dirty="0">
                <a:solidFill>
                  <a:schemeClr val="bg1"/>
                </a:solidFill>
                <a:latin typeface="Verdana" panose="020B0604030504040204" pitchFamily="34" charset="0"/>
              </a:rPr>
              <a:t>新年计划</a:t>
            </a:r>
            <a:endParaRPr lang="en-US" altLang="zh-CN" sz="1475" spc="600" dirty="0">
              <a:solidFill>
                <a:schemeClr val="bg1"/>
              </a:solidFill>
              <a:latin typeface="Verdana" panose="020B0604030504040204" pitchFamily="34" charset="0"/>
            </a:endParaRPr>
          </a:p>
        </p:txBody>
      </p:sp>
      <p:sp>
        <p:nvSpPr>
          <p:cNvPr id="13" name="TextBox 4"/>
          <p:cNvSpPr txBox="1"/>
          <p:nvPr/>
        </p:nvSpPr>
        <p:spPr>
          <a:xfrm>
            <a:off x="2392045" y="1292225"/>
            <a:ext cx="8074025" cy="1480185"/>
          </a:xfrm>
          <a:prstGeom prst="rect">
            <a:avLst/>
          </a:prstGeom>
          <a:noFill/>
        </p:spPr>
        <p:txBody>
          <a:bodyPr wrap="square" lIns="96406" tIns="48203" rIns="96406" bIns="48203">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495" fontAlgn="base">
              <a:spcBef>
                <a:spcPct val="0"/>
              </a:spcBef>
              <a:spcAft>
                <a:spcPct val="0"/>
              </a:spcAft>
              <a:defRPr>
                <a:solidFill>
                  <a:schemeClr val="tx1"/>
                </a:solidFill>
                <a:latin typeface="Calibri" panose="020F0502020204030204" pitchFamily="34" charset="0"/>
              </a:defRPr>
            </a:lvl6pPr>
            <a:lvl7pPr marL="2971800" indent="-228600" defTabSz="912495" fontAlgn="base">
              <a:spcBef>
                <a:spcPct val="0"/>
              </a:spcBef>
              <a:spcAft>
                <a:spcPct val="0"/>
              </a:spcAft>
              <a:defRPr>
                <a:solidFill>
                  <a:schemeClr val="tx1"/>
                </a:solidFill>
                <a:latin typeface="Calibri" panose="020F0502020204030204" pitchFamily="34" charset="0"/>
              </a:defRPr>
            </a:lvl7pPr>
            <a:lvl8pPr marL="3429000" indent="-228600" defTabSz="912495" fontAlgn="base">
              <a:spcBef>
                <a:spcPct val="0"/>
              </a:spcBef>
              <a:spcAft>
                <a:spcPct val="0"/>
              </a:spcAft>
              <a:defRPr>
                <a:solidFill>
                  <a:schemeClr val="tx1"/>
                </a:solidFill>
                <a:latin typeface="Calibri" panose="020F0502020204030204" pitchFamily="34" charset="0"/>
              </a:defRPr>
            </a:lvl8pPr>
            <a:lvl9pPr marL="3886200" indent="-228600" defTabSz="912495" fontAlgn="base">
              <a:spcBef>
                <a:spcPct val="0"/>
              </a:spcBef>
              <a:spcAft>
                <a:spcPct val="0"/>
              </a:spcAft>
              <a:defRPr>
                <a:solidFill>
                  <a:schemeClr val="tx1"/>
                </a:solidFill>
                <a:latin typeface="Calibri" panose="020F0502020204030204" pitchFamily="34" charset="0"/>
              </a:defRPr>
            </a:lvl9pPr>
          </a:lstStyle>
          <a:p>
            <a:pPr algn="ctr" eaLnBrk="1" hangingPunct="1">
              <a:lnSpc>
                <a:spcPct val="150000"/>
              </a:lnSpc>
            </a:pPr>
            <a:r>
              <a:rPr lang="en-US" altLang="zh-CN" sz="6000" dirty="0">
                <a:solidFill>
                  <a:schemeClr val="tx1">
                    <a:lumMod val="75000"/>
                    <a:lumOff val="25000"/>
                  </a:schemeClr>
                </a:solidFill>
                <a:latin typeface="Edwardian Script ITC" panose="030303020407070D0804" pitchFamily="66" charset="0"/>
                <a:ea typeface="+mj-ea"/>
                <a:cs typeface="Clear Sans Light" pitchFamily="34" charset="0"/>
              </a:rPr>
              <a:t>Reporting On Activities</a:t>
            </a:r>
            <a:endParaRPr lang="id-ID" altLang="zh-CN" sz="6000" dirty="0">
              <a:solidFill>
                <a:schemeClr val="tx1">
                  <a:lumMod val="75000"/>
                  <a:lumOff val="25000"/>
                </a:schemeClr>
              </a:solidFill>
              <a:latin typeface="Edwardian Script ITC" panose="030303020407070D0804" pitchFamily="66" charset="0"/>
              <a:ea typeface="+mj-ea"/>
              <a:cs typeface="Clear Sans Light" pitchFamily="34" charset="0"/>
            </a:endParaRPr>
          </a:p>
        </p:txBody>
      </p:sp>
      <p:sp>
        <p:nvSpPr>
          <p:cNvPr id="14" name="Text Box 7"/>
          <p:cNvSpPr txBox="1">
            <a:spLocks noChangeArrowheads="1"/>
          </p:cNvSpPr>
          <p:nvPr/>
        </p:nvSpPr>
        <p:spPr bwMode="auto">
          <a:xfrm>
            <a:off x="5489674" y="5129349"/>
            <a:ext cx="1879400" cy="307975"/>
          </a:xfrm>
          <a:prstGeom prst="rect">
            <a:avLst/>
          </a:prstGeom>
          <a:solidFill>
            <a:schemeClr val="accent1"/>
          </a:solidFill>
          <a:ln>
            <a:noFill/>
          </a:ln>
          <a:effectLst/>
        </p:spPr>
        <p:txBody>
          <a:bodyPr wrap="square" lIns="126517">
            <a:spAutoFit/>
          </a:bodyPr>
          <a:lstStyle/>
          <a:p>
            <a:pPr algn="ctr"/>
            <a:r>
              <a:rPr lang="zh-CN" altLang="en-US" sz="1405" dirty="0">
                <a:solidFill>
                  <a:schemeClr val="bg1"/>
                </a:solidFill>
                <a:latin typeface="微软雅黑" panose="020B0503020204020204" pitchFamily="34" charset="-122"/>
                <a:ea typeface="微软雅黑" panose="020B0503020204020204" pitchFamily="34" charset="-122"/>
              </a:rPr>
              <a:t>汇报人：</a:t>
            </a:r>
            <a:r>
              <a:rPr lang="en-US" altLang="zh-CN" sz="1405" dirty="0" err="1">
                <a:solidFill>
                  <a:schemeClr val="bg1"/>
                </a:solidFill>
                <a:latin typeface="微软雅黑" panose="020B0503020204020204" pitchFamily="34" charset="-122"/>
                <a:ea typeface="微软雅黑" panose="020B0503020204020204" pitchFamily="34" charset="-122"/>
              </a:rPr>
              <a:t>鹿大仙</a:t>
            </a:r>
            <a:endParaRPr lang="zh-CN" altLang="zh-CN" sz="1405" dirty="0">
              <a:solidFill>
                <a:schemeClr val="bg1"/>
              </a:solidFill>
              <a:latin typeface="微软雅黑" panose="020B0503020204020204" pitchFamily="34" charset="-122"/>
              <a:ea typeface="微软雅黑" panose="020B0503020204020204" pitchFamily="34" charset="-122"/>
            </a:endParaRPr>
          </a:p>
        </p:txBody>
      </p:sp>
      <p:pic>
        <p:nvPicPr>
          <p:cNvPr id="16" name="Tobu - Sunburst">
            <a:hlinkClick r:id="" action="ppaction://media"/>
          </p:cNvPr>
          <p:cNvPicPr>
            <a:picLocks noChangeAspect="1"/>
          </p:cNvPicPr>
          <p:nvPr>
            <a:audioFile r:link="rId1"/>
            <p:extLst>
              <p:ext uri="{DAA4B4D4-6D71-4841-9C94-3DE7FCFB9230}">
                <p14:media xmlns:p14="http://schemas.microsoft.com/office/powerpoint/2010/main" r:embed="rId2"/>
              </p:ext>
            </p:extLst>
          </p:nvPr>
        </p:nvPicPr>
        <p:blipFill>
          <a:blip r:embed="rId3"/>
          <a:stretch>
            <a:fillRect/>
          </a:stretch>
        </p:blipFill>
        <p:spPr>
          <a:xfrm>
            <a:off x="6124575" y="-970208"/>
            <a:ext cx="609600" cy="609600"/>
          </a:xfrm>
          <a:prstGeom prst="rect">
            <a:avLst/>
          </a:prstGeom>
        </p:spPr>
      </p:pic>
    </p:spTree>
  </p:cSld>
  <p:clrMapOvr>
    <a:masterClrMapping/>
  </p:clrMapOvr>
  <p:transition spd="slow" advTm="0">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6"/>
                                            </p:tgtEl>
                                          </p:cBhvr>
                                        </p:cmd>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500"/>
                                            <p:tgtEl>
                                              <p:spTgt spid="7"/>
                                            </p:tgtEl>
                                          </p:cBhvr>
                                        </p:animEffect>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1000"/>
                                            <p:tgtEl>
                                              <p:spTgt spid="13"/>
                                            </p:tgtEl>
                                          </p:cBhvr>
                                        </p:animEffect>
                                      </p:childTnLst>
                                    </p:cTn>
                                  </p:par>
                                </p:childTnLst>
                              </p:cTn>
                            </p:par>
                            <p:par>
                              <p:cTn id="16" fill="hold">
                                <p:stCondLst>
                                  <p:cond delay="1500"/>
                                </p:stCondLst>
                                <p:childTnLst>
                                  <p:par>
                                    <p:cTn id="17" presetID="52" presetClass="entr" presetSubtype="0" fill="hold" grpId="0" nodeType="afterEffect">
                                      <p:stCondLst>
                                        <p:cond delay="0"/>
                                      </p:stCondLst>
                                      <p:childTnLst>
                                        <p:set>
                                          <p:cBhvr>
                                            <p:cTn id="18" dur="1" fill="hold">
                                              <p:stCondLst>
                                                <p:cond delay="0"/>
                                              </p:stCondLst>
                                            </p:cTn>
                                            <p:tgtEl>
                                              <p:spTgt spid="11">
                                                <p:txEl>
                                                  <p:pRg st="0" end="0"/>
                                                </p:txEl>
                                              </p:spTgt>
                                            </p:tgtEl>
                                            <p:attrNameLst>
                                              <p:attrName>style.visibility</p:attrName>
                                            </p:attrNameLst>
                                          </p:cBhvr>
                                          <p:to>
                                            <p:strVal val="visible"/>
                                          </p:to>
                                        </p:set>
                                        <p:animScale>
                                          <p:cBhvr>
                                            <p:cTn id="19" dur="1000" decel="50000" fill="hold">
                                              <p:stCondLst>
                                                <p:cond delay="0"/>
                                              </p:stCondLst>
                                            </p:cTn>
                                            <p:tgtEl>
                                              <p:spTgt spid="11">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11">
                                                <p:txEl>
                                                  <p:pRg st="0" end="0"/>
                                                </p:txEl>
                                              </p:spTgt>
                                            </p:tgtEl>
                                            <p:attrNameLst>
                                              <p:attrName>ppt_x</p:attrName>
                                              <p:attrName>ppt_y</p:attrName>
                                            </p:attrNameLst>
                                          </p:cBhvr>
                                        </p:animMotion>
                                        <p:animEffect transition="in" filter="fade">
                                          <p:cBhvr>
                                            <p:cTn id="21" dur="1000"/>
                                            <p:tgtEl>
                                              <p:spTgt spid="11">
                                                <p:txEl>
                                                  <p:pRg st="0" end="0"/>
                                                </p:txEl>
                                              </p:spTgt>
                                            </p:tgtEl>
                                          </p:cBhvr>
                                        </p:animEffect>
                                      </p:childTnLst>
                                    </p:cTn>
                                  </p:par>
                                </p:childTnLst>
                              </p:cTn>
                            </p:par>
                            <p:par>
                              <p:cTn id="22" fill="hold">
                                <p:stCondLst>
                                  <p:cond delay="2500"/>
                                </p:stCondLst>
                                <p:childTnLst>
                                  <p:par>
                                    <p:cTn id="23" presetID="53" presetClass="entr" presetSubtype="16"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750" fill="hold"/>
                                            <p:tgtEl>
                                              <p:spTgt spid="12"/>
                                            </p:tgtEl>
                                            <p:attrNameLst>
                                              <p:attrName>ppt_w</p:attrName>
                                            </p:attrNameLst>
                                          </p:cBhvr>
                                          <p:tavLst>
                                            <p:tav tm="0">
                                              <p:val>
                                                <p:fltVal val="0"/>
                                              </p:val>
                                            </p:tav>
                                            <p:tav tm="100000">
                                              <p:val>
                                                <p:strVal val="#ppt_w"/>
                                              </p:val>
                                            </p:tav>
                                          </p:tavLst>
                                        </p:anim>
                                        <p:anim calcmode="lin" valueType="num">
                                          <p:cBhvr>
                                            <p:cTn id="26" dur="750" fill="hold"/>
                                            <p:tgtEl>
                                              <p:spTgt spid="12"/>
                                            </p:tgtEl>
                                            <p:attrNameLst>
                                              <p:attrName>ppt_h</p:attrName>
                                            </p:attrNameLst>
                                          </p:cBhvr>
                                          <p:tavLst>
                                            <p:tav tm="0">
                                              <p:val>
                                                <p:fltVal val="0"/>
                                              </p:val>
                                            </p:tav>
                                            <p:tav tm="100000">
                                              <p:val>
                                                <p:strVal val="#ppt_h"/>
                                              </p:val>
                                            </p:tav>
                                          </p:tavLst>
                                        </p:anim>
                                        <p:animEffect transition="in" filter="fade">
                                          <p:cBhvr>
                                            <p:cTn id="27" dur="750"/>
                                            <p:tgtEl>
                                              <p:spTgt spid="12"/>
                                            </p:tgtEl>
                                          </p:cBhvr>
                                        </p:animEffect>
                                      </p:childTnLst>
                                    </p:cTn>
                                  </p:par>
                                </p:childTnLst>
                              </p:cTn>
                            </p:par>
                            <p:par>
                              <p:cTn id="28" fill="hold">
                                <p:stCondLst>
                                  <p:cond delay="3500"/>
                                </p:stCondLst>
                                <p:childTnLst>
                                  <p:par>
                                    <p:cTn id="29" presetID="2" presetClass="entr" presetSubtype="4" fill="hold" grpId="0" nodeType="afterEffect" p14:presetBounceEnd="60000">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14:bounceEnd="60000">
                                          <p:cBhvr additive="base">
                                            <p:cTn id="31" dur="750" fill="hold"/>
                                            <p:tgtEl>
                                              <p:spTgt spid="14"/>
                                            </p:tgtEl>
                                            <p:attrNameLst>
                                              <p:attrName>ppt_x</p:attrName>
                                            </p:attrNameLst>
                                          </p:cBhvr>
                                          <p:tavLst>
                                            <p:tav tm="0">
                                              <p:val>
                                                <p:strVal val="#ppt_x"/>
                                              </p:val>
                                            </p:tav>
                                            <p:tav tm="100000">
                                              <p:val>
                                                <p:strVal val="#ppt_x"/>
                                              </p:val>
                                            </p:tav>
                                          </p:tavLst>
                                        </p:anim>
                                        <p:anim calcmode="lin" valueType="num" p14:bounceEnd="60000">
                                          <p:cBhvr additive="base">
                                            <p:cTn id="32" dur="75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33" repeatCount="indefinite" fill="remove" display="0">
                      <p:stCondLst>
                        <p:cond delay="indefinite"/>
                      </p:stCondLst>
                      <p:endCondLst>
                        <p:cond evt="onStopAudio" delay="0">
                          <p:tgtEl>
                            <p:sldTgt/>
                          </p:tgtEl>
                        </p:cond>
                      </p:endCondLst>
                    </p:cTn>
                    <p:tgtEl>
                      <p:spTgt spid="16"/>
                    </p:tgtEl>
                  </p:cMediaNode>
                </p:audio>
              </p:childTnLst>
            </p:cTn>
          </p:par>
        </p:tnLst>
        <p:bldLst>
          <p:bldP spid="7" grpId="0" animBg="1"/>
          <p:bldP spid="11" grpId="0" build="p"/>
          <p:bldP spid="12" grpId="0" animBg="1"/>
          <p:bldP spid="13" grpId="0"/>
          <p:bldP spid="14" grpId="0" bldLvl="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6"/>
                                            </p:tgtEl>
                                          </p:cBhvr>
                                        </p:cmd>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500"/>
                                            <p:tgtEl>
                                              <p:spTgt spid="7"/>
                                            </p:tgtEl>
                                          </p:cBhvr>
                                        </p:animEffect>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1000"/>
                                            <p:tgtEl>
                                              <p:spTgt spid="13"/>
                                            </p:tgtEl>
                                          </p:cBhvr>
                                        </p:animEffect>
                                      </p:childTnLst>
                                    </p:cTn>
                                  </p:par>
                                </p:childTnLst>
                              </p:cTn>
                            </p:par>
                            <p:par>
                              <p:cTn id="16" fill="hold">
                                <p:stCondLst>
                                  <p:cond delay="1500"/>
                                </p:stCondLst>
                                <p:childTnLst>
                                  <p:par>
                                    <p:cTn id="17" presetID="52" presetClass="entr" presetSubtype="0" fill="hold" grpId="0" nodeType="afterEffect">
                                      <p:stCondLst>
                                        <p:cond delay="0"/>
                                      </p:stCondLst>
                                      <p:childTnLst>
                                        <p:set>
                                          <p:cBhvr>
                                            <p:cTn id="18" dur="1" fill="hold">
                                              <p:stCondLst>
                                                <p:cond delay="0"/>
                                              </p:stCondLst>
                                            </p:cTn>
                                            <p:tgtEl>
                                              <p:spTgt spid="11">
                                                <p:txEl>
                                                  <p:pRg st="0" end="0"/>
                                                </p:txEl>
                                              </p:spTgt>
                                            </p:tgtEl>
                                            <p:attrNameLst>
                                              <p:attrName>style.visibility</p:attrName>
                                            </p:attrNameLst>
                                          </p:cBhvr>
                                          <p:to>
                                            <p:strVal val="visible"/>
                                          </p:to>
                                        </p:set>
                                        <p:animScale>
                                          <p:cBhvr>
                                            <p:cTn id="19" dur="1000" decel="50000" fill="hold">
                                              <p:stCondLst>
                                                <p:cond delay="0"/>
                                              </p:stCondLst>
                                            </p:cTn>
                                            <p:tgtEl>
                                              <p:spTgt spid="11">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11">
                                                <p:txEl>
                                                  <p:pRg st="0" end="0"/>
                                                </p:txEl>
                                              </p:spTgt>
                                            </p:tgtEl>
                                            <p:attrNameLst>
                                              <p:attrName>ppt_x</p:attrName>
                                              <p:attrName>ppt_y</p:attrName>
                                            </p:attrNameLst>
                                          </p:cBhvr>
                                        </p:animMotion>
                                        <p:animEffect transition="in" filter="fade">
                                          <p:cBhvr>
                                            <p:cTn id="21" dur="1000"/>
                                            <p:tgtEl>
                                              <p:spTgt spid="11">
                                                <p:txEl>
                                                  <p:pRg st="0" end="0"/>
                                                </p:txEl>
                                              </p:spTgt>
                                            </p:tgtEl>
                                          </p:cBhvr>
                                        </p:animEffect>
                                      </p:childTnLst>
                                    </p:cTn>
                                  </p:par>
                                </p:childTnLst>
                              </p:cTn>
                            </p:par>
                            <p:par>
                              <p:cTn id="22" fill="hold">
                                <p:stCondLst>
                                  <p:cond delay="2500"/>
                                </p:stCondLst>
                                <p:childTnLst>
                                  <p:par>
                                    <p:cTn id="23" presetID="53" presetClass="entr" presetSubtype="16"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750" fill="hold"/>
                                            <p:tgtEl>
                                              <p:spTgt spid="12"/>
                                            </p:tgtEl>
                                            <p:attrNameLst>
                                              <p:attrName>ppt_w</p:attrName>
                                            </p:attrNameLst>
                                          </p:cBhvr>
                                          <p:tavLst>
                                            <p:tav tm="0">
                                              <p:val>
                                                <p:fltVal val="0"/>
                                              </p:val>
                                            </p:tav>
                                            <p:tav tm="100000">
                                              <p:val>
                                                <p:strVal val="#ppt_w"/>
                                              </p:val>
                                            </p:tav>
                                          </p:tavLst>
                                        </p:anim>
                                        <p:anim calcmode="lin" valueType="num">
                                          <p:cBhvr>
                                            <p:cTn id="26" dur="750" fill="hold"/>
                                            <p:tgtEl>
                                              <p:spTgt spid="12"/>
                                            </p:tgtEl>
                                            <p:attrNameLst>
                                              <p:attrName>ppt_h</p:attrName>
                                            </p:attrNameLst>
                                          </p:cBhvr>
                                          <p:tavLst>
                                            <p:tav tm="0">
                                              <p:val>
                                                <p:fltVal val="0"/>
                                              </p:val>
                                            </p:tav>
                                            <p:tav tm="100000">
                                              <p:val>
                                                <p:strVal val="#ppt_h"/>
                                              </p:val>
                                            </p:tav>
                                          </p:tavLst>
                                        </p:anim>
                                        <p:animEffect transition="in" filter="fade">
                                          <p:cBhvr>
                                            <p:cTn id="27" dur="750"/>
                                            <p:tgtEl>
                                              <p:spTgt spid="12"/>
                                            </p:tgtEl>
                                          </p:cBhvr>
                                        </p:animEffect>
                                      </p:childTnLst>
                                    </p:cTn>
                                  </p:par>
                                </p:childTnLst>
                              </p:cTn>
                            </p:par>
                            <p:par>
                              <p:cTn id="28" fill="hold">
                                <p:stCondLst>
                                  <p:cond delay="3500"/>
                                </p:stCondLst>
                                <p:childTnLst>
                                  <p:par>
                                    <p:cTn id="29" presetID="2" presetClass="entr" presetSubtype="4"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750" fill="hold"/>
                                            <p:tgtEl>
                                              <p:spTgt spid="14"/>
                                            </p:tgtEl>
                                            <p:attrNameLst>
                                              <p:attrName>ppt_x</p:attrName>
                                            </p:attrNameLst>
                                          </p:cBhvr>
                                          <p:tavLst>
                                            <p:tav tm="0">
                                              <p:val>
                                                <p:strVal val="#ppt_x"/>
                                              </p:val>
                                            </p:tav>
                                            <p:tav tm="100000">
                                              <p:val>
                                                <p:strVal val="#ppt_x"/>
                                              </p:val>
                                            </p:tav>
                                          </p:tavLst>
                                        </p:anim>
                                        <p:anim calcmode="lin" valueType="num">
                                          <p:cBhvr additive="base">
                                            <p:cTn id="32" dur="75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33" repeatCount="indefinite" fill="remove" display="0">
                      <p:stCondLst>
                        <p:cond delay="indefinite"/>
                      </p:stCondLst>
                      <p:endCondLst>
                        <p:cond evt="onStopAudio" delay="0">
                          <p:tgtEl>
                            <p:sldTgt/>
                          </p:tgtEl>
                        </p:cond>
                      </p:endCondLst>
                    </p:cTn>
                    <p:tgtEl>
                      <p:spTgt spid="16"/>
                    </p:tgtEl>
                  </p:cMediaNode>
                </p:audio>
              </p:childTnLst>
            </p:cTn>
          </p:par>
        </p:tnLst>
        <p:bldLst>
          <p:bldP spid="7" grpId="0" animBg="1"/>
          <p:bldP spid="11" grpId="0" build="p"/>
          <p:bldP spid="12" grpId="0" animBg="1"/>
          <p:bldP spid="13" grpId="0"/>
          <p:bldP spid="14" grpId="0" bldLvl="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caf0021d-372f-4793-9c6e-fdc8745b6480"/>
          <p:cNvGrpSpPr>
            <a:grpSpLocks noChangeAspect="1"/>
          </p:cNvGrpSpPr>
          <p:nvPr/>
        </p:nvGrpSpPr>
        <p:grpSpPr>
          <a:xfrm>
            <a:off x="1381927" y="1500376"/>
            <a:ext cx="10039251" cy="4803972"/>
            <a:chOff x="1310009" y="1422657"/>
            <a:chExt cx="9519219" cy="4555127"/>
          </a:xfrm>
        </p:grpSpPr>
        <p:sp>
          <p:nvSpPr>
            <p:cNvPr id="4" name="Freeform: Shape 2"/>
            <p:cNvSpPr/>
            <p:nvPr/>
          </p:nvSpPr>
          <p:spPr>
            <a:xfrm>
              <a:off x="1782159" y="4034514"/>
              <a:ext cx="1640219" cy="820109"/>
            </a:xfrm>
            <a:custGeom>
              <a:avLst/>
              <a:gdLst/>
              <a:ahLst/>
              <a:cxnLst/>
              <a:rect l="l" t="t" r="r" b="b"/>
              <a:pathLst>
                <a:path w="1296144" h="648072">
                  <a:moveTo>
                    <a:pt x="0" y="0"/>
                  </a:moveTo>
                  <a:lnTo>
                    <a:pt x="171519" y="0"/>
                  </a:lnTo>
                  <a:cubicBezTo>
                    <a:pt x="171519" y="263193"/>
                    <a:pt x="384879" y="476553"/>
                    <a:pt x="648072" y="476553"/>
                  </a:cubicBezTo>
                  <a:cubicBezTo>
                    <a:pt x="911265" y="476553"/>
                    <a:pt x="1124625" y="263193"/>
                    <a:pt x="1124625" y="0"/>
                  </a:cubicBezTo>
                  <a:lnTo>
                    <a:pt x="1296144" y="0"/>
                  </a:lnTo>
                  <a:cubicBezTo>
                    <a:pt x="1296144" y="357920"/>
                    <a:pt x="1005992" y="648072"/>
                    <a:pt x="648072" y="648072"/>
                  </a:cubicBezTo>
                  <a:cubicBezTo>
                    <a:pt x="290152" y="648072"/>
                    <a:pt x="0" y="357920"/>
                    <a:pt x="0" y="0"/>
                  </a:cubicBezTo>
                  <a:close/>
                </a:path>
              </a:pathLst>
            </a:custGeom>
            <a:solidFill>
              <a:schemeClr val="accent1"/>
            </a:solidFill>
            <a:ln w="25400" cap="flat" cmpd="sng" algn="ctr">
              <a:noFill/>
              <a:prstDash val="solid"/>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5" name="Freeform: Shape 3"/>
            <p:cNvSpPr/>
            <p:nvPr/>
          </p:nvSpPr>
          <p:spPr>
            <a:xfrm>
              <a:off x="4106051" y="4034514"/>
              <a:ext cx="1640219" cy="820109"/>
            </a:xfrm>
            <a:custGeom>
              <a:avLst/>
              <a:gdLst/>
              <a:ahLst/>
              <a:cxnLst/>
              <a:rect l="l" t="t" r="r" b="b"/>
              <a:pathLst>
                <a:path w="1296144" h="648072">
                  <a:moveTo>
                    <a:pt x="0" y="0"/>
                  </a:moveTo>
                  <a:lnTo>
                    <a:pt x="171519" y="0"/>
                  </a:lnTo>
                  <a:cubicBezTo>
                    <a:pt x="171519" y="263193"/>
                    <a:pt x="384879" y="476553"/>
                    <a:pt x="648072" y="476553"/>
                  </a:cubicBezTo>
                  <a:cubicBezTo>
                    <a:pt x="911265" y="476553"/>
                    <a:pt x="1124625" y="263193"/>
                    <a:pt x="1124625" y="0"/>
                  </a:cubicBezTo>
                  <a:lnTo>
                    <a:pt x="1296144" y="0"/>
                  </a:lnTo>
                  <a:cubicBezTo>
                    <a:pt x="1296144" y="357920"/>
                    <a:pt x="1005992" y="648072"/>
                    <a:pt x="648072" y="648072"/>
                  </a:cubicBezTo>
                  <a:cubicBezTo>
                    <a:pt x="290152" y="648072"/>
                    <a:pt x="0" y="357920"/>
                    <a:pt x="0" y="0"/>
                  </a:cubicBezTo>
                  <a:close/>
                </a:path>
              </a:pathLst>
            </a:custGeom>
            <a:solidFill>
              <a:schemeClr val="accent2"/>
            </a:solidFill>
            <a:ln w="25400" cap="flat" cmpd="sng" algn="ctr">
              <a:noFill/>
              <a:prstDash val="solid"/>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6" name="Freeform: Shape 4"/>
            <p:cNvSpPr/>
            <p:nvPr/>
          </p:nvSpPr>
          <p:spPr>
            <a:xfrm>
              <a:off x="6429944" y="4034514"/>
              <a:ext cx="1640219" cy="820109"/>
            </a:xfrm>
            <a:custGeom>
              <a:avLst/>
              <a:gdLst/>
              <a:ahLst/>
              <a:cxnLst/>
              <a:rect l="l" t="t" r="r" b="b"/>
              <a:pathLst>
                <a:path w="1296144" h="648072">
                  <a:moveTo>
                    <a:pt x="0" y="0"/>
                  </a:moveTo>
                  <a:lnTo>
                    <a:pt x="171519" y="0"/>
                  </a:lnTo>
                  <a:cubicBezTo>
                    <a:pt x="171519" y="263193"/>
                    <a:pt x="384879" y="476553"/>
                    <a:pt x="648072" y="476553"/>
                  </a:cubicBezTo>
                  <a:cubicBezTo>
                    <a:pt x="911265" y="476553"/>
                    <a:pt x="1124625" y="263193"/>
                    <a:pt x="1124625" y="0"/>
                  </a:cubicBezTo>
                  <a:lnTo>
                    <a:pt x="1296144" y="0"/>
                  </a:lnTo>
                  <a:cubicBezTo>
                    <a:pt x="1296144" y="357920"/>
                    <a:pt x="1005992" y="648072"/>
                    <a:pt x="648072" y="648072"/>
                  </a:cubicBezTo>
                  <a:cubicBezTo>
                    <a:pt x="290152" y="648072"/>
                    <a:pt x="0" y="357920"/>
                    <a:pt x="0" y="0"/>
                  </a:cubicBezTo>
                  <a:close/>
                </a:path>
              </a:pathLst>
            </a:custGeom>
            <a:solidFill>
              <a:schemeClr val="accent4"/>
            </a:solidFill>
            <a:ln w="25400" cap="flat" cmpd="sng" algn="ctr">
              <a:noFill/>
              <a:prstDash val="solid"/>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7" name="Freeform: Shape 5"/>
            <p:cNvSpPr/>
            <p:nvPr/>
          </p:nvSpPr>
          <p:spPr>
            <a:xfrm>
              <a:off x="1784638" y="1422659"/>
              <a:ext cx="4881655" cy="2536547"/>
            </a:xfrm>
            <a:custGeom>
              <a:avLst/>
              <a:gdLst/>
              <a:ahLst/>
              <a:cxnLst/>
              <a:rect l="l" t="t" r="r" b="b"/>
              <a:pathLst>
                <a:path w="3672408" h="1908212">
                  <a:moveTo>
                    <a:pt x="1836204" y="0"/>
                  </a:moveTo>
                  <a:cubicBezTo>
                    <a:pt x="2850311" y="0"/>
                    <a:pt x="3672408" y="822097"/>
                    <a:pt x="3672408" y="1836204"/>
                  </a:cubicBezTo>
                  <a:lnTo>
                    <a:pt x="3668772" y="1908212"/>
                  </a:lnTo>
                  <a:lnTo>
                    <a:pt x="3488752" y="1908212"/>
                  </a:lnTo>
                  <a:cubicBezTo>
                    <a:pt x="3491871" y="1884397"/>
                    <a:pt x="3492388" y="1860361"/>
                    <a:pt x="3492388" y="1836204"/>
                  </a:cubicBezTo>
                  <a:cubicBezTo>
                    <a:pt x="3492388" y="921519"/>
                    <a:pt x="2750889" y="180020"/>
                    <a:pt x="1836204" y="180020"/>
                  </a:cubicBezTo>
                  <a:cubicBezTo>
                    <a:pt x="921519" y="180020"/>
                    <a:pt x="180020" y="921519"/>
                    <a:pt x="180020" y="1836204"/>
                  </a:cubicBezTo>
                  <a:lnTo>
                    <a:pt x="183656" y="1908212"/>
                  </a:lnTo>
                  <a:lnTo>
                    <a:pt x="3636" y="1908212"/>
                  </a:lnTo>
                  <a:cubicBezTo>
                    <a:pt x="466" y="1884382"/>
                    <a:pt x="0" y="1860347"/>
                    <a:pt x="0" y="1836204"/>
                  </a:cubicBezTo>
                  <a:cubicBezTo>
                    <a:pt x="0" y="822097"/>
                    <a:pt x="822097" y="0"/>
                    <a:pt x="1836204" y="0"/>
                  </a:cubicBezTo>
                  <a:close/>
                </a:path>
              </a:pathLst>
            </a:custGeom>
            <a:solidFill>
              <a:schemeClr val="accent1">
                <a:alpha val="80000"/>
              </a:schemeClr>
            </a:solidFill>
            <a:ln w="9525">
              <a:noFill/>
              <a:round/>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8" name="Freeform: Shape 6"/>
            <p:cNvSpPr/>
            <p:nvPr/>
          </p:nvSpPr>
          <p:spPr>
            <a:xfrm>
              <a:off x="8753837" y="4034514"/>
              <a:ext cx="1640219" cy="820109"/>
            </a:xfrm>
            <a:custGeom>
              <a:avLst/>
              <a:gdLst/>
              <a:ahLst/>
              <a:cxnLst/>
              <a:rect l="l" t="t" r="r" b="b"/>
              <a:pathLst>
                <a:path w="1296144" h="648072">
                  <a:moveTo>
                    <a:pt x="0" y="0"/>
                  </a:moveTo>
                  <a:lnTo>
                    <a:pt x="171519" y="0"/>
                  </a:lnTo>
                  <a:cubicBezTo>
                    <a:pt x="171519" y="263193"/>
                    <a:pt x="384879" y="476553"/>
                    <a:pt x="648072" y="476553"/>
                  </a:cubicBezTo>
                  <a:cubicBezTo>
                    <a:pt x="911265" y="476553"/>
                    <a:pt x="1124625" y="263193"/>
                    <a:pt x="1124625" y="0"/>
                  </a:cubicBezTo>
                  <a:lnTo>
                    <a:pt x="1296144" y="0"/>
                  </a:lnTo>
                  <a:cubicBezTo>
                    <a:pt x="1296144" y="357920"/>
                    <a:pt x="1005992" y="648072"/>
                    <a:pt x="648072" y="648072"/>
                  </a:cubicBezTo>
                  <a:cubicBezTo>
                    <a:pt x="290152" y="648072"/>
                    <a:pt x="0" y="357920"/>
                    <a:pt x="0" y="0"/>
                  </a:cubicBezTo>
                  <a:close/>
                </a:path>
              </a:pathLst>
            </a:custGeom>
            <a:solidFill>
              <a:schemeClr val="accent5"/>
            </a:solidFill>
            <a:ln w="25400" cap="flat" cmpd="sng" algn="ctr">
              <a:noFill/>
              <a:prstDash val="solid"/>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9" name="Freeform: Shape 7"/>
            <p:cNvSpPr/>
            <p:nvPr/>
          </p:nvSpPr>
          <p:spPr>
            <a:xfrm>
              <a:off x="4090266" y="1422657"/>
              <a:ext cx="4881655" cy="2536547"/>
            </a:xfrm>
            <a:custGeom>
              <a:avLst/>
              <a:gdLst/>
              <a:ahLst/>
              <a:cxnLst/>
              <a:rect l="l" t="t" r="r" b="b"/>
              <a:pathLst>
                <a:path w="3672408" h="1908212">
                  <a:moveTo>
                    <a:pt x="1836204" y="0"/>
                  </a:moveTo>
                  <a:cubicBezTo>
                    <a:pt x="2850311" y="0"/>
                    <a:pt x="3672408" y="822097"/>
                    <a:pt x="3672408" y="1836204"/>
                  </a:cubicBezTo>
                  <a:lnTo>
                    <a:pt x="3668772" y="1908212"/>
                  </a:lnTo>
                  <a:lnTo>
                    <a:pt x="3488752" y="1908212"/>
                  </a:lnTo>
                  <a:cubicBezTo>
                    <a:pt x="3491871" y="1884397"/>
                    <a:pt x="3492388" y="1860361"/>
                    <a:pt x="3492388" y="1836204"/>
                  </a:cubicBezTo>
                  <a:cubicBezTo>
                    <a:pt x="3492388" y="921519"/>
                    <a:pt x="2750889" y="180020"/>
                    <a:pt x="1836204" y="180020"/>
                  </a:cubicBezTo>
                  <a:cubicBezTo>
                    <a:pt x="921519" y="180020"/>
                    <a:pt x="180020" y="921519"/>
                    <a:pt x="180020" y="1836204"/>
                  </a:cubicBezTo>
                  <a:lnTo>
                    <a:pt x="183656" y="1908212"/>
                  </a:lnTo>
                  <a:lnTo>
                    <a:pt x="3636" y="1908212"/>
                  </a:lnTo>
                  <a:cubicBezTo>
                    <a:pt x="466" y="1884382"/>
                    <a:pt x="0" y="1860347"/>
                    <a:pt x="0" y="1836204"/>
                  </a:cubicBezTo>
                  <a:cubicBezTo>
                    <a:pt x="0" y="822097"/>
                    <a:pt x="822097" y="0"/>
                    <a:pt x="1836204" y="0"/>
                  </a:cubicBezTo>
                  <a:close/>
                </a:path>
              </a:pathLst>
            </a:custGeom>
            <a:solidFill>
              <a:schemeClr val="accent2">
                <a:alpha val="80000"/>
              </a:schemeClr>
            </a:solidFill>
            <a:ln w="9525">
              <a:noFill/>
              <a:round/>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0" name="Freeform: Shape 8"/>
            <p:cNvSpPr/>
            <p:nvPr/>
          </p:nvSpPr>
          <p:spPr>
            <a:xfrm>
              <a:off x="5528187" y="1422657"/>
              <a:ext cx="4881655" cy="2536547"/>
            </a:xfrm>
            <a:custGeom>
              <a:avLst/>
              <a:gdLst/>
              <a:ahLst/>
              <a:cxnLst/>
              <a:rect l="l" t="t" r="r" b="b"/>
              <a:pathLst>
                <a:path w="3672408" h="1908212">
                  <a:moveTo>
                    <a:pt x="1836204" y="0"/>
                  </a:moveTo>
                  <a:cubicBezTo>
                    <a:pt x="2850311" y="0"/>
                    <a:pt x="3672408" y="822097"/>
                    <a:pt x="3672408" y="1836204"/>
                  </a:cubicBezTo>
                  <a:lnTo>
                    <a:pt x="3668772" y="1908212"/>
                  </a:lnTo>
                  <a:lnTo>
                    <a:pt x="3488752" y="1908212"/>
                  </a:lnTo>
                  <a:cubicBezTo>
                    <a:pt x="3491871" y="1884397"/>
                    <a:pt x="3492388" y="1860361"/>
                    <a:pt x="3492388" y="1836204"/>
                  </a:cubicBezTo>
                  <a:cubicBezTo>
                    <a:pt x="3492388" y="921519"/>
                    <a:pt x="2750889" y="180020"/>
                    <a:pt x="1836204" y="180020"/>
                  </a:cubicBezTo>
                  <a:cubicBezTo>
                    <a:pt x="921519" y="180020"/>
                    <a:pt x="180020" y="921519"/>
                    <a:pt x="180020" y="1836204"/>
                  </a:cubicBezTo>
                  <a:lnTo>
                    <a:pt x="183656" y="1908212"/>
                  </a:lnTo>
                  <a:lnTo>
                    <a:pt x="3636" y="1908212"/>
                  </a:lnTo>
                  <a:cubicBezTo>
                    <a:pt x="466" y="1884382"/>
                    <a:pt x="0" y="1860347"/>
                    <a:pt x="0" y="1836204"/>
                  </a:cubicBezTo>
                  <a:cubicBezTo>
                    <a:pt x="0" y="822097"/>
                    <a:pt x="822097" y="0"/>
                    <a:pt x="1836204" y="0"/>
                  </a:cubicBezTo>
                  <a:close/>
                </a:path>
              </a:pathLst>
            </a:custGeom>
            <a:solidFill>
              <a:schemeClr val="accent4">
                <a:alpha val="80000"/>
              </a:schemeClr>
            </a:solidFill>
            <a:ln w="9525">
              <a:noFill/>
              <a:round/>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1" name="Freeform: Shape 9"/>
            <p:cNvSpPr/>
            <p:nvPr/>
          </p:nvSpPr>
          <p:spPr>
            <a:xfrm>
              <a:off x="3204294" y="1422657"/>
              <a:ext cx="4881655" cy="2536547"/>
            </a:xfrm>
            <a:custGeom>
              <a:avLst/>
              <a:gdLst/>
              <a:ahLst/>
              <a:cxnLst/>
              <a:rect l="l" t="t" r="r" b="b"/>
              <a:pathLst>
                <a:path w="3672408" h="1908212">
                  <a:moveTo>
                    <a:pt x="1836204" y="0"/>
                  </a:moveTo>
                  <a:cubicBezTo>
                    <a:pt x="2850311" y="0"/>
                    <a:pt x="3672408" y="822097"/>
                    <a:pt x="3672408" y="1836204"/>
                  </a:cubicBezTo>
                  <a:lnTo>
                    <a:pt x="3668772" y="1908212"/>
                  </a:lnTo>
                  <a:lnTo>
                    <a:pt x="3488752" y="1908212"/>
                  </a:lnTo>
                  <a:cubicBezTo>
                    <a:pt x="3491871" y="1884397"/>
                    <a:pt x="3492388" y="1860361"/>
                    <a:pt x="3492388" y="1836204"/>
                  </a:cubicBezTo>
                  <a:cubicBezTo>
                    <a:pt x="3492388" y="921519"/>
                    <a:pt x="2750889" y="180020"/>
                    <a:pt x="1836204" y="180020"/>
                  </a:cubicBezTo>
                  <a:cubicBezTo>
                    <a:pt x="921519" y="180020"/>
                    <a:pt x="180020" y="921519"/>
                    <a:pt x="180020" y="1836204"/>
                  </a:cubicBezTo>
                  <a:lnTo>
                    <a:pt x="183656" y="1908212"/>
                  </a:lnTo>
                  <a:lnTo>
                    <a:pt x="3636" y="1908212"/>
                  </a:lnTo>
                  <a:cubicBezTo>
                    <a:pt x="466" y="1884382"/>
                    <a:pt x="0" y="1860347"/>
                    <a:pt x="0" y="1836204"/>
                  </a:cubicBezTo>
                  <a:cubicBezTo>
                    <a:pt x="0" y="822097"/>
                    <a:pt x="822097" y="0"/>
                    <a:pt x="1836204" y="0"/>
                  </a:cubicBezTo>
                  <a:close/>
                </a:path>
              </a:pathLst>
            </a:custGeom>
            <a:solidFill>
              <a:schemeClr val="accent4"/>
            </a:solidFill>
            <a:ln w="25400" cap="flat" cmpd="sng" algn="ctr">
              <a:noFill/>
              <a:prstDash val="solid"/>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2" name="Oval 10"/>
            <p:cNvSpPr/>
            <p:nvPr/>
          </p:nvSpPr>
          <p:spPr>
            <a:xfrm>
              <a:off x="2094884" y="3532018"/>
              <a:ext cx="1011637" cy="1011637"/>
            </a:xfrm>
            <a:prstGeom prst="ellipse">
              <a:avLst/>
            </a:prstGeom>
            <a:solidFill>
              <a:schemeClr val="accent1"/>
            </a:solidFill>
            <a:ln w="25400" cap="flat" cmpd="sng" algn="ctr">
              <a:noFill/>
              <a:prstDash val="solid"/>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3" name="Oval 11"/>
            <p:cNvSpPr/>
            <p:nvPr/>
          </p:nvSpPr>
          <p:spPr>
            <a:xfrm>
              <a:off x="4433504" y="3541858"/>
              <a:ext cx="1011637" cy="1011637"/>
            </a:xfrm>
            <a:prstGeom prst="ellipse">
              <a:avLst/>
            </a:prstGeom>
            <a:solidFill>
              <a:schemeClr val="accent2"/>
            </a:solidFill>
            <a:ln w="25400" cap="flat" cmpd="sng" algn="ctr">
              <a:noFill/>
              <a:prstDash val="solid"/>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4" name="Oval 12"/>
            <p:cNvSpPr/>
            <p:nvPr/>
          </p:nvSpPr>
          <p:spPr>
            <a:xfrm>
              <a:off x="6744235" y="3541858"/>
              <a:ext cx="1011637" cy="1011637"/>
            </a:xfrm>
            <a:prstGeom prst="ellipse">
              <a:avLst/>
            </a:prstGeom>
            <a:solidFill>
              <a:schemeClr val="accent4"/>
            </a:solidFill>
            <a:ln w="25400" cap="flat" cmpd="sng" algn="ctr">
              <a:noFill/>
              <a:prstDash val="solid"/>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5" name="Oval 13"/>
            <p:cNvSpPr/>
            <p:nvPr/>
          </p:nvSpPr>
          <p:spPr>
            <a:xfrm>
              <a:off x="9068128" y="3528696"/>
              <a:ext cx="1011637" cy="1011637"/>
            </a:xfrm>
            <a:prstGeom prst="ellipse">
              <a:avLst/>
            </a:prstGeom>
            <a:solidFill>
              <a:schemeClr val="accent5"/>
            </a:solidFill>
            <a:ln w="25400" cap="flat" cmpd="sng" algn="ctr">
              <a:noFill/>
              <a:prstDash val="solid"/>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6" name="Freeform: Shape 14"/>
            <p:cNvSpPr/>
            <p:nvPr/>
          </p:nvSpPr>
          <p:spPr bwMode="auto">
            <a:xfrm>
              <a:off x="9303244" y="3766481"/>
              <a:ext cx="535149" cy="536064"/>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solidFill>
              <a:schemeClr val="bg1"/>
            </a:solidFill>
            <a:ln>
              <a:noFill/>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7" name="Freeform: Shape 15"/>
            <p:cNvSpPr/>
            <p:nvPr/>
          </p:nvSpPr>
          <p:spPr bwMode="auto">
            <a:xfrm>
              <a:off x="9537429" y="4000667"/>
              <a:ext cx="66780" cy="66780"/>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solidFill>
              <a:schemeClr val="bg1"/>
            </a:solidFill>
            <a:ln>
              <a:noFill/>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8" name="Freeform: Shape 16"/>
            <p:cNvSpPr/>
            <p:nvPr/>
          </p:nvSpPr>
          <p:spPr bwMode="auto">
            <a:xfrm>
              <a:off x="9469734" y="3933888"/>
              <a:ext cx="201253" cy="201253"/>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solidFill>
              <a:schemeClr val="bg1"/>
            </a:solidFill>
            <a:ln>
              <a:noFill/>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9" name="Freeform: Shape 17"/>
            <p:cNvSpPr/>
            <p:nvPr/>
          </p:nvSpPr>
          <p:spPr bwMode="auto">
            <a:xfrm>
              <a:off x="9604208" y="4067446"/>
              <a:ext cx="83245" cy="85991"/>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solidFill>
              <a:schemeClr val="bg1"/>
            </a:solidFill>
            <a:ln>
              <a:noFill/>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Shape 18"/>
            <p:cNvSpPr/>
            <p:nvPr/>
          </p:nvSpPr>
          <p:spPr bwMode="auto">
            <a:xfrm>
              <a:off x="9637141" y="4101294"/>
              <a:ext cx="119836" cy="12258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solidFill>
              <a:schemeClr val="bg1"/>
            </a:solidFill>
            <a:ln>
              <a:noFill/>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1" name="Freeform: Shape 19"/>
            <p:cNvSpPr/>
            <p:nvPr/>
          </p:nvSpPr>
          <p:spPr bwMode="auto">
            <a:xfrm>
              <a:off x="9620674" y="4084827"/>
              <a:ext cx="101541" cy="103371"/>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solidFill>
              <a:schemeClr val="bg1"/>
            </a:solidFill>
            <a:ln>
              <a:noFill/>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2" name="Freeform: Shape 20"/>
            <p:cNvSpPr/>
            <p:nvPr/>
          </p:nvSpPr>
          <p:spPr bwMode="auto">
            <a:xfrm>
              <a:off x="9453268" y="3917421"/>
              <a:ext cx="84160" cy="85075"/>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solidFill>
              <a:schemeClr val="bg1"/>
            </a:solidFill>
            <a:ln>
              <a:noFill/>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3" name="Freeform: Shape 21"/>
            <p:cNvSpPr/>
            <p:nvPr/>
          </p:nvSpPr>
          <p:spPr bwMode="auto">
            <a:xfrm>
              <a:off x="9386489" y="3850641"/>
              <a:ext cx="119836" cy="121667"/>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solidFill>
              <a:schemeClr val="bg1"/>
            </a:solidFill>
            <a:ln>
              <a:noFill/>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4" name="Freeform: Shape 22"/>
            <p:cNvSpPr/>
            <p:nvPr/>
          </p:nvSpPr>
          <p:spPr bwMode="auto">
            <a:xfrm>
              <a:off x="9420337" y="3883574"/>
              <a:ext cx="101543" cy="104287"/>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solidFill>
              <a:schemeClr val="bg1"/>
            </a:solidFill>
            <a:ln>
              <a:noFill/>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5" name="Freeform: Shape 23"/>
            <p:cNvSpPr/>
            <p:nvPr/>
          </p:nvSpPr>
          <p:spPr bwMode="auto">
            <a:xfrm>
              <a:off x="6982020" y="3826388"/>
              <a:ext cx="536064" cy="535149"/>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6" name="Freeform: Shape 24"/>
            <p:cNvSpPr/>
            <p:nvPr/>
          </p:nvSpPr>
          <p:spPr bwMode="auto">
            <a:xfrm>
              <a:off x="4956246" y="3897194"/>
              <a:ext cx="175639" cy="17563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solidFill>
              <a:schemeClr val="bg2"/>
            </a:solidFill>
            <a:ln>
              <a:noFill/>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7" name="Freeform: Shape 25"/>
            <p:cNvSpPr/>
            <p:nvPr/>
          </p:nvSpPr>
          <p:spPr bwMode="auto">
            <a:xfrm>
              <a:off x="4671748" y="3830414"/>
              <a:ext cx="535149" cy="535149"/>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solidFill>
              <a:schemeClr val="bg1"/>
            </a:solidFill>
            <a:ln>
              <a:noFill/>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8" name="Freeform: Shape 26"/>
            <p:cNvSpPr/>
            <p:nvPr/>
          </p:nvSpPr>
          <p:spPr bwMode="auto">
            <a:xfrm>
              <a:off x="4956245" y="3830413"/>
              <a:ext cx="250651" cy="25065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solidFill>
              <a:schemeClr val="bg1"/>
            </a:solidFill>
            <a:ln>
              <a:noFill/>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9" name="Freeform: Shape 27"/>
            <p:cNvSpPr/>
            <p:nvPr/>
          </p:nvSpPr>
          <p:spPr bwMode="auto">
            <a:xfrm>
              <a:off x="2401474" y="3905427"/>
              <a:ext cx="334812" cy="271691"/>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chemeClr val="bg1"/>
            </a:solidFill>
            <a:ln>
              <a:noFill/>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30" name="Freeform: Shape 28"/>
            <p:cNvSpPr/>
            <p:nvPr/>
          </p:nvSpPr>
          <p:spPr bwMode="auto">
            <a:xfrm>
              <a:off x="2334694" y="3838649"/>
              <a:ext cx="535149" cy="418057"/>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chemeClr val="bg1"/>
            </a:solidFill>
            <a:ln>
              <a:noFill/>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31" name="Freeform: Shape 29"/>
            <p:cNvSpPr/>
            <p:nvPr/>
          </p:nvSpPr>
          <p:spPr bwMode="auto">
            <a:xfrm>
              <a:off x="2752752" y="3922810"/>
              <a:ext cx="50313" cy="4939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solidFill>
              <a:schemeClr val="bg1"/>
            </a:solidFill>
            <a:ln>
              <a:noFill/>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32" name="Freeform: Shape 30"/>
            <p:cNvSpPr/>
            <p:nvPr/>
          </p:nvSpPr>
          <p:spPr bwMode="auto">
            <a:xfrm>
              <a:off x="2736285" y="4139611"/>
              <a:ext cx="66780" cy="1738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33" name="Freeform: Shape 31"/>
            <p:cNvSpPr/>
            <p:nvPr/>
          </p:nvSpPr>
          <p:spPr bwMode="auto">
            <a:xfrm>
              <a:off x="2752751" y="4089299"/>
              <a:ext cx="67695" cy="173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34" name="Freeform: Shape 32"/>
            <p:cNvSpPr/>
            <p:nvPr/>
          </p:nvSpPr>
          <p:spPr bwMode="auto">
            <a:xfrm>
              <a:off x="2752751" y="4039901"/>
              <a:ext cx="67695" cy="1646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35" name="Freeform: Shape 33"/>
            <p:cNvSpPr/>
            <p:nvPr/>
          </p:nvSpPr>
          <p:spPr bwMode="auto">
            <a:xfrm>
              <a:off x="2469167" y="3972206"/>
              <a:ext cx="99712" cy="7043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solidFill>
              <a:schemeClr val="bg1"/>
            </a:solidFill>
            <a:ln>
              <a:noFill/>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nvGrpSpPr>
            <p:cNvPr id="36" name="Group 1"/>
            <p:cNvGrpSpPr/>
            <p:nvPr/>
          </p:nvGrpSpPr>
          <p:grpSpPr>
            <a:xfrm>
              <a:off x="1310009" y="5029541"/>
              <a:ext cx="2517739" cy="948243"/>
              <a:chOff x="1341832" y="5029540"/>
              <a:chExt cx="2517738" cy="948243"/>
            </a:xfrm>
          </p:grpSpPr>
          <p:sp>
            <p:nvSpPr>
              <p:cNvPr id="46" name="Rectangle 36"/>
              <p:cNvSpPr/>
              <p:nvPr/>
            </p:nvSpPr>
            <p:spPr>
              <a:xfrm>
                <a:off x="1341832" y="5029540"/>
                <a:ext cx="2517738" cy="246221"/>
              </a:xfrm>
              <a:prstGeom prst="rect">
                <a:avLst/>
              </a:prstGeom>
            </p:spPr>
            <p:txBody>
              <a:bodyPr wrap="none" lIns="0" tIns="0" rIns="0" bIns="0" anchor="ctr">
                <a:normAutofit fontScale="92500" lnSpcReduction="20000"/>
              </a:bodyPr>
              <a:lstStyle/>
              <a:p>
                <a:pPr algn="ctr"/>
                <a:r>
                  <a:rPr lang="zh-CN" altLang="en-US" sz="225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标题文本预设</a:t>
                </a:r>
                <a:endParaRPr lang="zh-CN" altLang="en-US" sz="225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Rectangle 40"/>
              <p:cNvSpPr/>
              <p:nvPr/>
            </p:nvSpPr>
            <p:spPr>
              <a:xfrm>
                <a:off x="1341832" y="5500152"/>
                <a:ext cx="2517738" cy="477631"/>
              </a:xfrm>
              <a:prstGeom prst="rect">
                <a:avLst/>
              </a:prstGeom>
            </p:spPr>
            <p:txBody>
              <a:bodyPr wrap="square" lIns="0" tIns="0" rIns="0" bIns="0" anchor="ctr">
                <a:normAutofit fontScale="85000" lnSpcReduction="10000"/>
              </a:bodyPr>
              <a:lstStyle/>
              <a:p>
                <a:pPr lvl="0" algn="ctr">
                  <a:lnSpc>
                    <a:spcPct val="120000"/>
                  </a:lnSpc>
                </a:pPr>
                <a:r>
                  <a:rPr lang="zh-CN" altLang="en-US" sz="1545" dirty="0">
                    <a:solidFill>
                      <a:srgbClr val="000000"/>
                    </a:solidFill>
                    <a:latin typeface="Arial" panose="020B0604020202020204" pitchFamily="34" charset="0"/>
                    <a:ea typeface="微软雅黑" panose="020B0503020204020204" pitchFamily="34" charset="-122"/>
                    <a:sym typeface="Arial" panose="020B0604020202020204" pitchFamily="34" charset="0"/>
                  </a:rPr>
                  <a:t>此部分内容作为文字排版占位显示</a:t>
                </a:r>
                <a:br>
                  <a:rPr lang="zh-CN" altLang="en-US" sz="1545" dirty="0">
                    <a:solidFill>
                      <a:srgbClr val="000000"/>
                    </a:solidFill>
                    <a:latin typeface="Arial" panose="020B0604020202020204" pitchFamily="34" charset="0"/>
                    <a:ea typeface="微软雅黑" panose="020B0503020204020204" pitchFamily="34" charset="-122"/>
                    <a:sym typeface="Arial" panose="020B0604020202020204" pitchFamily="34" charset="0"/>
                  </a:rPr>
                </a:br>
                <a:r>
                  <a:rPr lang="zh-CN" altLang="en-US" sz="1545" dirty="0">
                    <a:solidFill>
                      <a:srgbClr val="000000"/>
                    </a:solidFill>
                    <a:latin typeface="Arial" panose="020B0604020202020204" pitchFamily="34" charset="0"/>
                    <a:ea typeface="微软雅黑" panose="020B0503020204020204" pitchFamily="34" charset="-122"/>
                    <a:sym typeface="Arial" panose="020B0604020202020204" pitchFamily="34" charset="0"/>
                  </a:rPr>
                  <a:t>（建议使用主题字体）</a:t>
                </a:r>
                <a:endParaRPr lang="zh-CN" altLang="en-US" sz="1545" dirty="0">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7" name="Group 41"/>
            <p:cNvGrpSpPr/>
            <p:nvPr/>
          </p:nvGrpSpPr>
          <p:grpSpPr>
            <a:xfrm>
              <a:off x="3667291" y="5029541"/>
              <a:ext cx="2517739" cy="948243"/>
              <a:chOff x="1341832" y="5029540"/>
              <a:chExt cx="2517738" cy="948243"/>
            </a:xfrm>
          </p:grpSpPr>
          <p:sp>
            <p:nvSpPr>
              <p:cNvPr id="44" name="Rectangle 42"/>
              <p:cNvSpPr/>
              <p:nvPr/>
            </p:nvSpPr>
            <p:spPr>
              <a:xfrm>
                <a:off x="1341832" y="5029540"/>
                <a:ext cx="2517738" cy="246221"/>
              </a:xfrm>
              <a:prstGeom prst="rect">
                <a:avLst/>
              </a:prstGeom>
            </p:spPr>
            <p:txBody>
              <a:bodyPr wrap="none" lIns="0" tIns="0" rIns="0" bIns="0" anchor="ctr">
                <a:normAutofit fontScale="92500" lnSpcReduction="20000"/>
              </a:bodyPr>
              <a:lstStyle/>
              <a:p>
                <a:pPr algn="ctr"/>
                <a:r>
                  <a:rPr lang="zh-CN" altLang="en-US" sz="2250" b="1">
                    <a:solidFill>
                      <a:schemeClr val="accent2"/>
                    </a:solidFill>
                    <a:latin typeface="Arial" panose="020B0604020202020204" pitchFamily="34" charset="0"/>
                    <a:ea typeface="微软雅黑" panose="020B0503020204020204" pitchFamily="34" charset="-122"/>
                    <a:sym typeface="Arial" panose="020B0604020202020204" pitchFamily="34" charset="0"/>
                  </a:rPr>
                  <a:t>标题文本预设</a:t>
                </a:r>
                <a:endParaRPr lang="zh-CN" altLang="en-US" sz="2250" b="1">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Rectangle 43"/>
              <p:cNvSpPr/>
              <p:nvPr/>
            </p:nvSpPr>
            <p:spPr>
              <a:xfrm>
                <a:off x="1341832" y="5500152"/>
                <a:ext cx="2517738" cy="477631"/>
              </a:xfrm>
              <a:prstGeom prst="rect">
                <a:avLst/>
              </a:prstGeom>
            </p:spPr>
            <p:txBody>
              <a:bodyPr wrap="square" lIns="0" tIns="0" rIns="0" bIns="0" anchor="ctr">
                <a:normAutofit fontScale="85000" lnSpcReduction="10000"/>
              </a:bodyPr>
              <a:lstStyle/>
              <a:p>
                <a:pPr lvl="0" algn="ctr">
                  <a:lnSpc>
                    <a:spcPct val="120000"/>
                  </a:lnSpc>
                </a:pPr>
                <a:r>
                  <a:rPr lang="zh-CN" altLang="en-US" sz="1545">
                    <a:solidFill>
                      <a:srgbClr val="000000"/>
                    </a:solidFill>
                    <a:latin typeface="Arial" panose="020B0604020202020204" pitchFamily="34" charset="0"/>
                    <a:ea typeface="微软雅黑" panose="020B0503020204020204" pitchFamily="34" charset="-122"/>
                    <a:sym typeface="Arial" panose="020B0604020202020204" pitchFamily="34" charset="0"/>
                  </a:rPr>
                  <a:t>此部分内容作为文字排版占位显示</a:t>
                </a:r>
                <a:br>
                  <a:rPr lang="zh-CN" altLang="en-US" sz="1545">
                    <a:solidFill>
                      <a:srgbClr val="000000"/>
                    </a:solidFill>
                    <a:latin typeface="Arial" panose="020B0604020202020204" pitchFamily="34" charset="0"/>
                    <a:ea typeface="微软雅黑" panose="020B0503020204020204" pitchFamily="34" charset="-122"/>
                    <a:sym typeface="Arial" panose="020B0604020202020204" pitchFamily="34" charset="0"/>
                  </a:rPr>
                </a:br>
                <a:r>
                  <a:rPr lang="zh-CN" altLang="en-US" sz="1545">
                    <a:solidFill>
                      <a:srgbClr val="000000"/>
                    </a:solidFill>
                    <a:latin typeface="Arial" panose="020B0604020202020204" pitchFamily="34" charset="0"/>
                    <a:ea typeface="微软雅黑" panose="020B0503020204020204" pitchFamily="34" charset="-122"/>
                    <a:sym typeface="Arial" panose="020B0604020202020204" pitchFamily="34" charset="0"/>
                  </a:rPr>
                  <a:t>（建议使用主题字体）</a:t>
                </a:r>
                <a:endParaRPr lang="zh-CN" altLang="en-US" sz="1545">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8" name="Group 44"/>
            <p:cNvGrpSpPr/>
            <p:nvPr/>
          </p:nvGrpSpPr>
          <p:grpSpPr>
            <a:xfrm>
              <a:off x="5991183" y="5029541"/>
              <a:ext cx="2517739" cy="948243"/>
              <a:chOff x="1341832" y="5029540"/>
              <a:chExt cx="2517738" cy="948243"/>
            </a:xfrm>
          </p:grpSpPr>
          <p:sp>
            <p:nvSpPr>
              <p:cNvPr id="42" name="Rectangle 45"/>
              <p:cNvSpPr/>
              <p:nvPr/>
            </p:nvSpPr>
            <p:spPr>
              <a:xfrm>
                <a:off x="1341832" y="5029540"/>
                <a:ext cx="2517738" cy="246221"/>
              </a:xfrm>
              <a:prstGeom prst="rect">
                <a:avLst/>
              </a:prstGeom>
            </p:spPr>
            <p:txBody>
              <a:bodyPr wrap="none" lIns="0" tIns="0" rIns="0" bIns="0" anchor="ctr">
                <a:normAutofit fontScale="92500" lnSpcReduction="20000"/>
              </a:bodyPr>
              <a:lstStyle/>
              <a:p>
                <a:pPr algn="ctr"/>
                <a:r>
                  <a:rPr lang="zh-CN" altLang="en-US" sz="2250" b="1">
                    <a:solidFill>
                      <a:schemeClr val="accent4"/>
                    </a:solidFill>
                    <a:latin typeface="Arial" panose="020B0604020202020204" pitchFamily="34" charset="0"/>
                    <a:ea typeface="微软雅黑" panose="020B0503020204020204" pitchFamily="34" charset="-122"/>
                    <a:sym typeface="Arial" panose="020B0604020202020204" pitchFamily="34" charset="0"/>
                  </a:rPr>
                  <a:t>标题文本预设</a:t>
                </a:r>
                <a:endParaRPr lang="zh-CN" altLang="en-US" sz="2250" b="1">
                  <a:solidFill>
                    <a:schemeClr val="accent4"/>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Rectangle 46"/>
              <p:cNvSpPr/>
              <p:nvPr/>
            </p:nvSpPr>
            <p:spPr>
              <a:xfrm>
                <a:off x="1341832" y="5500152"/>
                <a:ext cx="2517738" cy="477631"/>
              </a:xfrm>
              <a:prstGeom prst="rect">
                <a:avLst/>
              </a:prstGeom>
            </p:spPr>
            <p:txBody>
              <a:bodyPr wrap="square" lIns="0" tIns="0" rIns="0" bIns="0" anchor="ctr">
                <a:normAutofit fontScale="85000" lnSpcReduction="10000"/>
              </a:bodyPr>
              <a:lstStyle/>
              <a:p>
                <a:pPr lvl="0" algn="ctr">
                  <a:lnSpc>
                    <a:spcPct val="120000"/>
                  </a:lnSpc>
                </a:pPr>
                <a:r>
                  <a:rPr lang="zh-CN" altLang="en-US" sz="1545">
                    <a:solidFill>
                      <a:srgbClr val="000000"/>
                    </a:solidFill>
                    <a:latin typeface="Arial" panose="020B0604020202020204" pitchFamily="34" charset="0"/>
                    <a:ea typeface="微软雅黑" panose="020B0503020204020204" pitchFamily="34" charset="-122"/>
                    <a:sym typeface="Arial" panose="020B0604020202020204" pitchFamily="34" charset="0"/>
                  </a:rPr>
                  <a:t>此部分内容作为文字排版占位显示</a:t>
                </a:r>
                <a:br>
                  <a:rPr lang="zh-CN" altLang="en-US" sz="1545">
                    <a:solidFill>
                      <a:srgbClr val="000000"/>
                    </a:solidFill>
                    <a:latin typeface="Arial" panose="020B0604020202020204" pitchFamily="34" charset="0"/>
                    <a:ea typeface="微软雅黑" panose="020B0503020204020204" pitchFamily="34" charset="-122"/>
                    <a:sym typeface="Arial" panose="020B0604020202020204" pitchFamily="34" charset="0"/>
                  </a:rPr>
                </a:br>
                <a:r>
                  <a:rPr lang="zh-CN" altLang="en-US" sz="1545">
                    <a:solidFill>
                      <a:srgbClr val="000000"/>
                    </a:solidFill>
                    <a:latin typeface="Arial" panose="020B0604020202020204" pitchFamily="34" charset="0"/>
                    <a:ea typeface="微软雅黑" panose="020B0503020204020204" pitchFamily="34" charset="-122"/>
                    <a:sym typeface="Arial" panose="020B0604020202020204" pitchFamily="34" charset="0"/>
                  </a:rPr>
                  <a:t>（建议使用主题字体）</a:t>
                </a:r>
                <a:endParaRPr lang="zh-CN" altLang="en-US" sz="1545">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9" name="Group 47"/>
            <p:cNvGrpSpPr/>
            <p:nvPr/>
          </p:nvGrpSpPr>
          <p:grpSpPr>
            <a:xfrm>
              <a:off x="8311489" y="5029541"/>
              <a:ext cx="2517739" cy="948243"/>
              <a:chOff x="1341832" y="5029540"/>
              <a:chExt cx="2517738" cy="948243"/>
            </a:xfrm>
          </p:grpSpPr>
          <p:sp>
            <p:nvSpPr>
              <p:cNvPr id="40" name="Rectangle 48"/>
              <p:cNvSpPr/>
              <p:nvPr/>
            </p:nvSpPr>
            <p:spPr>
              <a:xfrm>
                <a:off x="1341832" y="5029540"/>
                <a:ext cx="2517738" cy="246221"/>
              </a:xfrm>
              <a:prstGeom prst="rect">
                <a:avLst/>
              </a:prstGeom>
            </p:spPr>
            <p:txBody>
              <a:bodyPr wrap="none" lIns="0" tIns="0" rIns="0" bIns="0" anchor="ctr">
                <a:normAutofit fontScale="92500" lnSpcReduction="20000"/>
              </a:bodyPr>
              <a:lstStyle/>
              <a:p>
                <a:pPr algn="ctr"/>
                <a:r>
                  <a:rPr lang="zh-CN" altLang="en-US" sz="225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标题文本预设</a:t>
                </a:r>
                <a:endParaRPr lang="zh-CN" altLang="en-US" sz="225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Rectangle 49"/>
              <p:cNvSpPr/>
              <p:nvPr/>
            </p:nvSpPr>
            <p:spPr>
              <a:xfrm>
                <a:off x="1341832" y="5500152"/>
                <a:ext cx="2517738" cy="477631"/>
              </a:xfrm>
              <a:prstGeom prst="rect">
                <a:avLst/>
              </a:prstGeom>
            </p:spPr>
            <p:txBody>
              <a:bodyPr wrap="square" lIns="0" tIns="0" rIns="0" bIns="0" anchor="ctr">
                <a:normAutofit fontScale="85000" lnSpcReduction="10000"/>
              </a:bodyPr>
              <a:lstStyle/>
              <a:p>
                <a:pPr lvl="0" algn="ctr">
                  <a:lnSpc>
                    <a:spcPct val="120000"/>
                  </a:lnSpc>
                </a:pPr>
                <a:r>
                  <a:rPr lang="zh-CN" altLang="en-US" sz="1545">
                    <a:solidFill>
                      <a:srgbClr val="000000"/>
                    </a:solidFill>
                    <a:latin typeface="Arial" panose="020B0604020202020204" pitchFamily="34" charset="0"/>
                    <a:ea typeface="微软雅黑" panose="020B0503020204020204" pitchFamily="34" charset="-122"/>
                    <a:sym typeface="Arial" panose="020B0604020202020204" pitchFamily="34" charset="0"/>
                  </a:rPr>
                  <a:t>此部分内容作为文字排版占位显示</a:t>
                </a:r>
                <a:br>
                  <a:rPr lang="zh-CN" altLang="en-US" sz="1545">
                    <a:solidFill>
                      <a:srgbClr val="000000"/>
                    </a:solidFill>
                    <a:latin typeface="Arial" panose="020B0604020202020204" pitchFamily="34" charset="0"/>
                    <a:ea typeface="微软雅黑" panose="020B0503020204020204" pitchFamily="34" charset="-122"/>
                    <a:sym typeface="Arial" panose="020B0604020202020204" pitchFamily="34" charset="0"/>
                  </a:rPr>
                </a:br>
                <a:r>
                  <a:rPr lang="zh-CN" altLang="en-US" sz="1545">
                    <a:solidFill>
                      <a:srgbClr val="000000"/>
                    </a:solidFill>
                    <a:latin typeface="Arial" panose="020B0604020202020204" pitchFamily="34" charset="0"/>
                    <a:ea typeface="微软雅黑" panose="020B0503020204020204" pitchFamily="34" charset="-122"/>
                    <a:sym typeface="Arial" panose="020B0604020202020204" pitchFamily="34" charset="0"/>
                  </a:rPr>
                  <a:t>（建议使用主题字体）</a:t>
                </a:r>
                <a:endParaRPr lang="zh-CN" altLang="en-US" sz="1545">
                  <a:solidFill>
                    <a:srgbClr val="000000"/>
                  </a:solidFill>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48" name="文本框 47"/>
          <p:cNvSpPr txBox="1"/>
          <p:nvPr/>
        </p:nvSpPr>
        <p:spPr>
          <a:xfrm>
            <a:off x="592784" y="374451"/>
            <a:ext cx="3185988" cy="523220"/>
          </a:xfrm>
          <a:prstGeom prst="rect">
            <a:avLst/>
          </a:prstGeom>
        </p:spPr>
        <p:txBody>
          <a:bodyPr wrap="square" rtlCol="0">
            <a:spAutoFit/>
          </a:bodyPr>
          <a:lstStyle/>
          <a:p>
            <a:r>
              <a:rPr lang="zh-CN" altLang="en-US" sz="2800" spc="300" dirty="0">
                <a:latin typeface="Century Gothic" panose="020B0502020202020204" pitchFamily="34" charset="0"/>
                <a:ea typeface="微软雅黑" panose="020B0503020204020204" pitchFamily="34" charset="-122"/>
              </a:rPr>
              <a:t>添加标题文字</a:t>
            </a:r>
            <a:endParaRPr lang="zh-CN" altLang="en-US" sz="2800" spc="300" dirty="0">
              <a:latin typeface="Century Gothic" panose="020B0502020202020204" pitchFamily="34" charset="0"/>
              <a:ea typeface="微软雅黑" panose="020B0503020204020204" pitchFamily="34" charset="-122"/>
            </a:endParaRPr>
          </a:p>
        </p:txBody>
      </p:sp>
      <p:sp>
        <p:nvSpPr>
          <p:cNvPr id="49" name="矩形 48"/>
          <p:cNvSpPr/>
          <p:nvPr/>
        </p:nvSpPr>
        <p:spPr>
          <a:xfrm>
            <a:off x="2137" y="326784"/>
            <a:ext cx="557003" cy="5570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anim calcmode="lin" valueType="num">
                                      <p:cBhvr>
                                        <p:cTn id="8" dur="2000" fill="hold"/>
                                        <p:tgtEl>
                                          <p:spTgt spid="3"/>
                                        </p:tgtEl>
                                        <p:attrNameLst>
                                          <p:attrName>ppt_w</p:attrName>
                                        </p:attrNameLst>
                                      </p:cBhvr>
                                      <p:tavLst>
                                        <p:tav tm="0" fmla="#ppt_w*sin(2.5*pi*$)">
                                          <p:val>
                                            <p:fltVal val="0"/>
                                          </p:val>
                                        </p:tav>
                                        <p:tav tm="100000">
                                          <p:val>
                                            <p:fltVal val="1"/>
                                          </p:val>
                                        </p:tav>
                                      </p:tavLst>
                                    </p:anim>
                                    <p:anim calcmode="lin" valueType="num">
                                      <p:cBhvr>
                                        <p:cTn id="9" dur="20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6"/>
          <p:cNvSpPr/>
          <p:nvPr/>
        </p:nvSpPr>
        <p:spPr bwMode="auto">
          <a:xfrm>
            <a:off x="1190100" y="2067117"/>
            <a:ext cx="1513953" cy="1585796"/>
          </a:xfrm>
          <a:custGeom>
            <a:avLst/>
            <a:gdLst>
              <a:gd name="T0" fmla="*/ 0 w 1247"/>
              <a:gd name="T1" fmla="*/ 0 h 1306"/>
              <a:gd name="T2" fmla="*/ 1247 w 1247"/>
              <a:gd name="T3" fmla="*/ 0 h 1306"/>
              <a:gd name="T4" fmla="*/ 1247 w 1247"/>
              <a:gd name="T5" fmla="*/ 945 h 1306"/>
              <a:gd name="T6" fmla="*/ 623 w 1247"/>
              <a:gd name="T7" fmla="*/ 1306 h 1306"/>
              <a:gd name="T8" fmla="*/ 0 w 1247"/>
              <a:gd name="T9" fmla="*/ 945 h 1306"/>
              <a:gd name="T10" fmla="*/ 0 w 1247"/>
              <a:gd name="T11" fmla="*/ 0 h 1306"/>
            </a:gdLst>
            <a:ahLst/>
            <a:cxnLst>
              <a:cxn ang="0">
                <a:pos x="T0" y="T1"/>
              </a:cxn>
              <a:cxn ang="0">
                <a:pos x="T2" y="T3"/>
              </a:cxn>
              <a:cxn ang="0">
                <a:pos x="T4" y="T5"/>
              </a:cxn>
              <a:cxn ang="0">
                <a:pos x="T6" y="T7"/>
              </a:cxn>
              <a:cxn ang="0">
                <a:pos x="T8" y="T9"/>
              </a:cxn>
              <a:cxn ang="0">
                <a:pos x="T10" y="T11"/>
              </a:cxn>
            </a:cxnLst>
            <a:rect l="0" t="0" r="r" b="b"/>
            <a:pathLst>
              <a:path w="1247" h="1306">
                <a:moveTo>
                  <a:pt x="0" y="0"/>
                </a:moveTo>
                <a:lnTo>
                  <a:pt x="1247" y="0"/>
                </a:lnTo>
                <a:lnTo>
                  <a:pt x="1247" y="945"/>
                </a:lnTo>
                <a:lnTo>
                  <a:pt x="623" y="1306"/>
                </a:lnTo>
                <a:lnTo>
                  <a:pt x="0" y="945"/>
                </a:lnTo>
                <a:lnTo>
                  <a:pt x="0" y="0"/>
                </a:lnTo>
                <a:close/>
              </a:path>
            </a:pathLst>
          </a:custGeom>
          <a:solidFill>
            <a:schemeClr val="accent1"/>
          </a:solidFill>
          <a:ln>
            <a:noFill/>
          </a:ln>
        </p:spPr>
        <p:txBody>
          <a:bodyPr vert="horz" wrap="square" lIns="96425" tIns="303700" rIns="96425" bIns="48212" numCol="1" anchor="t" anchorCtr="0" compatLnSpc="1"/>
          <a:lstStyle/>
          <a:p>
            <a:pPr algn="ctr"/>
            <a:r>
              <a:rPr lang="zh-CN" altLang="en-US" sz="2110" dirty="0">
                <a:solidFill>
                  <a:schemeClr val="bg1"/>
                </a:solidFill>
                <a:latin typeface="Arial" panose="020B0604020202020204" pitchFamily="34" charset="0"/>
                <a:ea typeface="微软雅黑" panose="020B0503020204020204" pitchFamily="34" charset="-122"/>
                <a:sym typeface="Arial" panose="020B0604020202020204" pitchFamily="34" charset="0"/>
              </a:rPr>
              <a:t>添加标题</a:t>
            </a:r>
            <a:endParaRPr lang="zh-CN" altLang="en-US" sz="211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 name="Freeform 7"/>
          <p:cNvSpPr/>
          <p:nvPr/>
        </p:nvSpPr>
        <p:spPr bwMode="auto">
          <a:xfrm>
            <a:off x="1190100" y="4351580"/>
            <a:ext cx="1513953" cy="1585796"/>
          </a:xfrm>
          <a:custGeom>
            <a:avLst/>
            <a:gdLst>
              <a:gd name="T0" fmla="*/ 0 w 1247"/>
              <a:gd name="T1" fmla="*/ 0 h 1306"/>
              <a:gd name="T2" fmla="*/ 1247 w 1247"/>
              <a:gd name="T3" fmla="*/ 0 h 1306"/>
              <a:gd name="T4" fmla="*/ 1247 w 1247"/>
              <a:gd name="T5" fmla="*/ 947 h 1306"/>
              <a:gd name="T6" fmla="*/ 623 w 1247"/>
              <a:gd name="T7" fmla="*/ 1306 h 1306"/>
              <a:gd name="T8" fmla="*/ 0 w 1247"/>
              <a:gd name="T9" fmla="*/ 947 h 1306"/>
              <a:gd name="T10" fmla="*/ 0 w 1247"/>
              <a:gd name="T11" fmla="*/ 0 h 1306"/>
            </a:gdLst>
            <a:ahLst/>
            <a:cxnLst>
              <a:cxn ang="0">
                <a:pos x="T0" y="T1"/>
              </a:cxn>
              <a:cxn ang="0">
                <a:pos x="T2" y="T3"/>
              </a:cxn>
              <a:cxn ang="0">
                <a:pos x="T4" y="T5"/>
              </a:cxn>
              <a:cxn ang="0">
                <a:pos x="T6" y="T7"/>
              </a:cxn>
              <a:cxn ang="0">
                <a:pos x="T8" y="T9"/>
              </a:cxn>
              <a:cxn ang="0">
                <a:pos x="T10" y="T11"/>
              </a:cxn>
            </a:cxnLst>
            <a:rect l="0" t="0" r="r" b="b"/>
            <a:pathLst>
              <a:path w="1247" h="1306">
                <a:moveTo>
                  <a:pt x="0" y="0"/>
                </a:moveTo>
                <a:lnTo>
                  <a:pt x="1247" y="0"/>
                </a:lnTo>
                <a:lnTo>
                  <a:pt x="1247" y="947"/>
                </a:lnTo>
                <a:lnTo>
                  <a:pt x="623" y="1306"/>
                </a:lnTo>
                <a:lnTo>
                  <a:pt x="0" y="947"/>
                </a:lnTo>
                <a:lnTo>
                  <a:pt x="0" y="0"/>
                </a:lnTo>
                <a:close/>
              </a:path>
            </a:pathLst>
          </a:custGeom>
          <a:solidFill>
            <a:schemeClr val="accent2"/>
          </a:solidFill>
          <a:ln>
            <a:noFill/>
          </a:ln>
        </p:spPr>
        <p:txBody>
          <a:bodyPr vert="horz" wrap="square" lIns="96425" tIns="303700" rIns="96425" bIns="48212" numCol="1" anchor="t" anchorCtr="0" compatLnSpc="1"/>
          <a:lstStyle/>
          <a:p>
            <a:pPr algn="ctr"/>
            <a:r>
              <a:rPr lang="zh-CN" altLang="en-US" sz="2110" dirty="0">
                <a:solidFill>
                  <a:schemeClr val="bg1"/>
                </a:solidFill>
                <a:latin typeface="Arial" panose="020B0604020202020204" pitchFamily="34" charset="0"/>
                <a:ea typeface="微软雅黑" panose="020B0503020204020204" pitchFamily="34" charset="-122"/>
                <a:sym typeface="Arial" panose="020B0604020202020204" pitchFamily="34" charset="0"/>
              </a:rPr>
              <a:t>添加标题</a:t>
            </a:r>
            <a:endParaRPr lang="zh-CN" altLang="en-US" sz="211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 name="Freeform 12"/>
          <p:cNvSpPr>
            <a:spLocks noEditPoints="1"/>
          </p:cNvSpPr>
          <p:nvPr/>
        </p:nvSpPr>
        <p:spPr bwMode="auto">
          <a:xfrm>
            <a:off x="1691108" y="5061208"/>
            <a:ext cx="511937" cy="511241"/>
          </a:xfrm>
          <a:custGeom>
            <a:avLst/>
            <a:gdLst>
              <a:gd name="T0" fmla="*/ 192 w 283"/>
              <a:gd name="T1" fmla="*/ 43 h 283"/>
              <a:gd name="T2" fmla="*/ 181 w 283"/>
              <a:gd name="T3" fmla="*/ 33 h 283"/>
              <a:gd name="T4" fmla="*/ 257 w 283"/>
              <a:gd name="T5" fmla="*/ 136 h 283"/>
              <a:gd name="T6" fmla="*/ 283 w 283"/>
              <a:gd name="T7" fmla="*/ 136 h 283"/>
              <a:gd name="T8" fmla="*/ 240 w 283"/>
              <a:gd name="T9" fmla="*/ 179 h 283"/>
              <a:gd name="T10" fmla="*/ 196 w 283"/>
              <a:gd name="T11" fmla="*/ 136 h 283"/>
              <a:gd name="T12" fmla="*/ 221 w 283"/>
              <a:gd name="T13" fmla="*/ 136 h 283"/>
              <a:gd name="T14" fmla="*/ 169 w 283"/>
              <a:gd name="T15" fmla="*/ 66 h 283"/>
              <a:gd name="T16" fmla="*/ 192 w 283"/>
              <a:gd name="T17" fmla="*/ 43 h 283"/>
              <a:gd name="T18" fmla="*/ 192 w 283"/>
              <a:gd name="T19" fmla="*/ 43 h 283"/>
              <a:gd name="T20" fmla="*/ 217 w 283"/>
              <a:gd name="T21" fmla="*/ 169 h 283"/>
              <a:gd name="T22" fmla="*/ 217 w 283"/>
              <a:gd name="T23" fmla="*/ 169 h 283"/>
              <a:gd name="T24" fmla="*/ 147 w 283"/>
              <a:gd name="T25" fmla="*/ 221 h 283"/>
              <a:gd name="T26" fmla="*/ 147 w 283"/>
              <a:gd name="T27" fmla="*/ 196 h 283"/>
              <a:gd name="T28" fmla="*/ 104 w 283"/>
              <a:gd name="T29" fmla="*/ 240 h 283"/>
              <a:gd name="T30" fmla="*/ 147 w 283"/>
              <a:gd name="T31" fmla="*/ 283 h 283"/>
              <a:gd name="T32" fmla="*/ 147 w 283"/>
              <a:gd name="T33" fmla="*/ 257 h 283"/>
              <a:gd name="T34" fmla="*/ 251 w 283"/>
              <a:gd name="T35" fmla="*/ 181 h 283"/>
              <a:gd name="T36" fmla="*/ 240 w 283"/>
              <a:gd name="T37" fmla="*/ 192 h 283"/>
              <a:gd name="T38" fmla="*/ 217 w 283"/>
              <a:gd name="T39" fmla="*/ 169 h 283"/>
              <a:gd name="T40" fmla="*/ 217 w 283"/>
              <a:gd name="T41" fmla="*/ 169 h 283"/>
              <a:gd name="T42" fmla="*/ 114 w 283"/>
              <a:gd name="T43" fmla="*/ 217 h 283"/>
              <a:gd name="T44" fmla="*/ 114 w 283"/>
              <a:gd name="T45" fmla="*/ 217 h 283"/>
              <a:gd name="T46" fmla="*/ 91 w 283"/>
              <a:gd name="T47" fmla="*/ 240 h 283"/>
              <a:gd name="T48" fmla="*/ 102 w 283"/>
              <a:gd name="T49" fmla="*/ 250 h 283"/>
              <a:gd name="T50" fmla="*/ 26 w 283"/>
              <a:gd name="T51" fmla="*/ 147 h 283"/>
              <a:gd name="T52" fmla="*/ 0 w 283"/>
              <a:gd name="T53" fmla="*/ 147 h 283"/>
              <a:gd name="T54" fmla="*/ 43 w 283"/>
              <a:gd name="T55" fmla="*/ 104 h 283"/>
              <a:gd name="T56" fmla="*/ 87 w 283"/>
              <a:gd name="T57" fmla="*/ 147 h 283"/>
              <a:gd name="T58" fmla="*/ 62 w 283"/>
              <a:gd name="T59" fmla="*/ 147 h 283"/>
              <a:gd name="T60" fmla="*/ 114 w 283"/>
              <a:gd name="T61" fmla="*/ 217 h 283"/>
              <a:gd name="T62" fmla="*/ 114 w 283"/>
              <a:gd name="T63" fmla="*/ 217 h 283"/>
              <a:gd name="T64" fmla="*/ 66 w 283"/>
              <a:gd name="T65" fmla="*/ 114 h 283"/>
              <a:gd name="T66" fmla="*/ 66 w 283"/>
              <a:gd name="T67" fmla="*/ 114 h 283"/>
              <a:gd name="T68" fmla="*/ 136 w 283"/>
              <a:gd name="T69" fmla="*/ 62 h 283"/>
              <a:gd name="T70" fmla="*/ 136 w 283"/>
              <a:gd name="T71" fmla="*/ 87 h 283"/>
              <a:gd name="T72" fmla="*/ 179 w 283"/>
              <a:gd name="T73" fmla="*/ 43 h 283"/>
              <a:gd name="T74" fmla="*/ 136 w 283"/>
              <a:gd name="T75" fmla="*/ 0 h 283"/>
              <a:gd name="T76" fmla="*/ 136 w 283"/>
              <a:gd name="T77" fmla="*/ 26 h 283"/>
              <a:gd name="T78" fmla="*/ 33 w 283"/>
              <a:gd name="T79" fmla="*/ 102 h 283"/>
              <a:gd name="T80" fmla="*/ 43 w 283"/>
              <a:gd name="T81" fmla="*/ 91 h 283"/>
              <a:gd name="T82" fmla="*/ 66 w 283"/>
              <a:gd name="T83" fmla="*/ 114 h 283"/>
              <a:gd name="T84" fmla="*/ 66 w 283"/>
              <a:gd name="T85" fmla="*/ 114 h 283"/>
              <a:gd name="T86" fmla="*/ 88 w 283"/>
              <a:gd name="T87" fmla="*/ 141 h 283"/>
              <a:gd name="T88" fmla="*/ 88 w 283"/>
              <a:gd name="T89" fmla="*/ 141 h 283"/>
              <a:gd name="T90" fmla="*/ 142 w 283"/>
              <a:gd name="T91" fmla="*/ 195 h 283"/>
              <a:gd name="T92" fmla="*/ 195 w 283"/>
              <a:gd name="T93" fmla="*/ 141 h 283"/>
              <a:gd name="T94" fmla="*/ 142 w 283"/>
              <a:gd name="T95" fmla="*/ 88 h 283"/>
              <a:gd name="T96" fmla="*/ 88 w 283"/>
              <a:gd name="T97" fmla="*/ 141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83" h="283">
                <a:moveTo>
                  <a:pt x="192" y="43"/>
                </a:moveTo>
                <a:cubicBezTo>
                  <a:pt x="181" y="33"/>
                  <a:pt x="181" y="33"/>
                  <a:pt x="181" y="33"/>
                </a:cubicBezTo>
                <a:cubicBezTo>
                  <a:pt x="224" y="48"/>
                  <a:pt x="255" y="88"/>
                  <a:pt x="257" y="136"/>
                </a:cubicBezTo>
                <a:cubicBezTo>
                  <a:pt x="283" y="136"/>
                  <a:pt x="283" y="136"/>
                  <a:pt x="283" y="136"/>
                </a:cubicBezTo>
                <a:cubicBezTo>
                  <a:pt x="240" y="179"/>
                  <a:pt x="240" y="179"/>
                  <a:pt x="240" y="179"/>
                </a:cubicBezTo>
                <a:cubicBezTo>
                  <a:pt x="196" y="136"/>
                  <a:pt x="196" y="136"/>
                  <a:pt x="196" y="136"/>
                </a:cubicBezTo>
                <a:cubicBezTo>
                  <a:pt x="221" y="136"/>
                  <a:pt x="221" y="136"/>
                  <a:pt x="221" y="136"/>
                </a:cubicBezTo>
                <a:cubicBezTo>
                  <a:pt x="219" y="104"/>
                  <a:pt x="198" y="77"/>
                  <a:pt x="169" y="66"/>
                </a:cubicBezTo>
                <a:cubicBezTo>
                  <a:pt x="192" y="43"/>
                  <a:pt x="192" y="43"/>
                  <a:pt x="192" y="43"/>
                </a:cubicBezTo>
                <a:cubicBezTo>
                  <a:pt x="192" y="43"/>
                  <a:pt x="192" y="43"/>
                  <a:pt x="192" y="43"/>
                </a:cubicBezTo>
                <a:close/>
                <a:moveTo>
                  <a:pt x="217" y="169"/>
                </a:moveTo>
                <a:cubicBezTo>
                  <a:pt x="217" y="169"/>
                  <a:pt x="217" y="169"/>
                  <a:pt x="217" y="169"/>
                </a:cubicBezTo>
                <a:cubicBezTo>
                  <a:pt x="206" y="198"/>
                  <a:pt x="179" y="219"/>
                  <a:pt x="147" y="221"/>
                </a:cubicBezTo>
                <a:cubicBezTo>
                  <a:pt x="147" y="196"/>
                  <a:pt x="147" y="196"/>
                  <a:pt x="147" y="196"/>
                </a:cubicBezTo>
                <a:cubicBezTo>
                  <a:pt x="104" y="240"/>
                  <a:pt x="104" y="240"/>
                  <a:pt x="104" y="240"/>
                </a:cubicBezTo>
                <a:cubicBezTo>
                  <a:pt x="147" y="283"/>
                  <a:pt x="147" y="283"/>
                  <a:pt x="147" y="283"/>
                </a:cubicBezTo>
                <a:cubicBezTo>
                  <a:pt x="147" y="257"/>
                  <a:pt x="147" y="257"/>
                  <a:pt x="147" y="257"/>
                </a:cubicBezTo>
                <a:cubicBezTo>
                  <a:pt x="195" y="255"/>
                  <a:pt x="235" y="224"/>
                  <a:pt x="251" y="181"/>
                </a:cubicBezTo>
                <a:cubicBezTo>
                  <a:pt x="240" y="192"/>
                  <a:pt x="240" y="192"/>
                  <a:pt x="240" y="192"/>
                </a:cubicBezTo>
                <a:cubicBezTo>
                  <a:pt x="217" y="169"/>
                  <a:pt x="217" y="169"/>
                  <a:pt x="217" y="169"/>
                </a:cubicBezTo>
                <a:cubicBezTo>
                  <a:pt x="217" y="169"/>
                  <a:pt x="217" y="169"/>
                  <a:pt x="217" y="169"/>
                </a:cubicBezTo>
                <a:close/>
                <a:moveTo>
                  <a:pt x="114" y="217"/>
                </a:moveTo>
                <a:cubicBezTo>
                  <a:pt x="114" y="217"/>
                  <a:pt x="114" y="217"/>
                  <a:pt x="114" y="217"/>
                </a:cubicBezTo>
                <a:cubicBezTo>
                  <a:pt x="91" y="240"/>
                  <a:pt x="91" y="240"/>
                  <a:pt x="91" y="240"/>
                </a:cubicBezTo>
                <a:cubicBezTo>
                  <a:pt x="102" y="250"/>
                  <a:pt x="102" y="250"/>
                  <a:pt x="102" y="250"/>
                </a:cubicBezTo>
                <a:cubicBezTo>
                  <a:pt x="59" y="235"/>
                  <a:pt x="28" y="195"/>
                  <a:pt x="26" y="147"/>
                </a:cubicBezTo>
                <a:cubicBezTo>
                  <a:pt x="0" y="147"/>
                  <a:pt x="0" y="147"/>
                  <a:pt x="0" y="147"/>
                </a:cubicBezTo>
                <a:cubicBezTo>
                  <a:pt x="43" y="104"/>
                  <a:pt x="43" y="104"/>
                  <a:pt x="43" y="104"/>
                </a:cubicBezTo>
                <a:cubicBezTo>
                  <a:pt x="87" y="147"/>
                  <a:pt x="87" y="147"/>
                  <a:pt x="87" y="147"/>
                </a:cubicBezTo>
                <a:cubicBezTo>
                  <a:pt x="62" y="147"/>
                  <a:pt x="62" y="147"/>
                  <a:pt x="62" y="147"/>
                </a:cubicBezTo>
                <a:cubicBezTo>
                  <a:pt x="64" y="179"/>
                  <a:pt x="85" y="206"/>
                  <a:pt x="114" y="217"/>
                </a:cubicBezTo>
                <a:cubicBezTo>
                  <a:pt x="114" y="217"/>
                  <a:pt x="114" y="217"/>
                  <a:pt x="114" y="217"/>
                </a:cubicBezTo>
                <a:close/>
                <a:moveTo>
                  <a:pt x="66" y="114"/>
                </a:moveTo>
                <a:cubicBezTo>
                  <a:pt x="66" y="114"/>
                  <a:pt x="66" y="114"/>
                  <a:pt x="66" y="114"/>
                </a:cubicBezTo>
                <a:cubicBezTo>
                  <a:pt x="77" y="85"/>
                  <a:pt x="104" y="64"/>
                  <a:pt x="136" y="62"/>
                </a:cubicBezTo>
                <a:cubicBezTo>
                  <a:pt x="136" y="87"/>
                  <a:pt x="136" y="87"/>
                  <a:pt x="136" y="87"/>
                </a:cubicBezTo>
                <a:cubicBezTo>
                  <a:pt x="179" y="43"/>
                  <a:pt x="179" y="43"/>
                  <a:pt x="179" y="43"/>
                </a:cubicBezTo>
                <a:cubicBezTo>
                  <a:pt x="136" y="0"/>
                  <a:pt x="136" y="0"/>
                  <a:pt x="136" y="0"/>
                </a:cubicBezTo>
                <a:cubicBezTo>
                  <a:pt x="136" y="26"/>
                  <a:pt x="136" y="26"/>
                  <a:pt x="136" y="26"/>
                </a:cubicBezTo>
                <a:cubicBezTo>
                  <a:pt x="88" y="28"/>
                  <a:pt x="48" y="59"/>
                  <a:pt x="33" y="102"/>
                </a:cubicBezTo>
                <a:cubicBezTo>
                  <a:pt x="43" y="91"/>
                  <a:pt x="43" y="91"/>
                  <a:pt x="43" y="91"/>
                </a:cubicBezTo>
                <a:cubicBezTo>
                  <a:pt x="66" y="114"/>
                  <a:pt x="66" y="114"/>
                  <a:pt x="66" y="114"/>
                </a:cubicBezTo>
                <a:cubicBezTo>
                  <a:pt x="66" y="114"/>
                  <a:pt x="66" y="114"/>
                  <a:pt x="66" y="114"/>
                </a:cubicBezTo>
                <a:close/>
                <a:moveTo>
                  <a:pt x="88" y="141"/>
                </a:moveTo>
                <a:cubicBezTo>
                  <a:pt x="88" y="141"/>
                  <a:pt x="88" y="141"/>
                  <a:pt x="88" y="141"/>
                </a:cubicBezTo>
                <a:cubicBezTo>
                  <a:pt x="88" y="171"/>
                  <a:pt x="112" y="195"/>
                  <a:pt x="142" y="195"/>
                </a:cubicBezTo>
                <a:cubicBezTo>
                  <a:pt x="171" y="195"/>
                  <a:pt x="195" y="171"/>
                  <a:pt x="195" y="141"/>
                </a:cubicBezTo>
                <a:cubicBezTo>
                  <a:pt x="195" y="112"/>
                  <a:pt x="171" y="88"/>
                  <a:pt x="142" y="88"/>
                </a:cubicBezTo>
                <a:cubicBezTo>
                  <a:pt x="112" y="88"/>
                  <a:pt x="88" y="112"/>
                  <a:pt x="88" y="141"/>
                </a:cubicBezTo>
                <a:close/>
              </a:path>
            </a:pathLst>
          </a:custGeom>
          <a:solidFill>
            <a:schemeClr val="bg1"/>
          </a:solidFill>
          <a:ln>
            <a:noFill/>
          </a:ln>
        </p:spPr>
        <p:txBody>
          <a:bodyPr vert="horz" wrap="square" lIns="96425" tIns="48212" rIns="96425" bIns="48212" numCol="1" anchor="t" anchorCtr="0" compatLnSpc="1"/>
          <a:lstStyle/>
          <a:p>
            <a:endParaRPr lang="zh-CN" altLang="en-US" sz="1405" dirty="0">
              <a:latin typeface="Arial" panose="020B0604020202020204" pitchFamily="34" charset="0"/>
              <a:ea typeface="微软雅黑" panose="020B0503020204020204" pitchFamily="34" charset="-122"/>
              <a:sym typeface="Arial" panose="020B0604020202020204" pitchFamily="34" charset="0"/>
            </a:endParaRPr>
          </a:p>
        </p:txBody>
      </p:sp>
      <p:sp>
        <p:nvSpPr>
          <p:cNvPr id="5" name="Freeform 13"/>
          <p:cNvSpPr>
            <a:spLocks noEditPoints="1"/>
          </p:cNvSpPr>
          <p:nvPr/>
        </p:nvSpPr>
        <p:spPr bwMode="auto">
          <a:xfrm>
            <a:off x="1699860" y="2780968"/>
            <a:ext cx="494434" cy="494502"/>
          </a:xfrm>
          <a:custGeom>
            <a:avLst/>
            <a:gdLst>
              <a:gd name="T0" fmla="*/ 99 w 285"/>
              <a:gd name="T1" fmla="*/ 198 h 285"/>
              <a:gd name="T2" fmla="*/ 63 w 285"/>
              <a:gd name="T3" fmla="*/ 261 h 285"/>
              <a:gd name="T4" fmla="*/ 0 w 285"/>
              <a:gd name="T5" fmla="*/ 142 h 285"/>
              <a:gd name="T6" fmla="*/ 133 w 285"/>
              <a:gd name="T7" fmla="*/ 0 h 285"/>
              <a:gd name="T8" fmla="*/ 133 w 285"/>
              <a:gd name="T9" fmla="*/ 71 h 285"/>
              <a:gd name="T10" fmla="*/ 71 w 285"/>
              <a:gd name="T11" fmla="*/ 142 h 285"/>
              <a:gd name="T12" fmla="*/ 99 w 285"/>
              <a:gd name="T13" fmla="*/ 198 h 285"/>
              <a:gd name="T14" fmla="*/ 99 w 285"/>
              <a:gd name="T15" fmla="*/ 198 h 285"/>
              <a:gd name="T16" fmla="*/ 199 w 285"/>
              <a:gd name="T17" fmla="*/ 99 h 285"/>
              <a:gd name="T18" fmla="*/ 199 w 285"/>
              <a:gd name="T19" fmla="*/ 99 h 285"/>
              <a:gd name="T20" fmla="*/ 261 w 285"/>
              <a:gd name="T21" fmla="*/ 63 h 285"/>
              <a:gd name="T22" fmla="*/ 151 w 285"/>
              <a:gd name="T23" fmla="*/ 0 h 285"/>
              <a:gd name="T24" fmla="*/ 151 w 285"/>
              <a:gd name="T25" fmla="*/ 71 h 285"/>
              <a:gd name="T26" fmla="*/ 199 w 285"/>
              <a:gd name="T27" fmla="*/ 99 h 285"/>
              <a:gd name="T28" fmla="*/ 270 w 285"/>
              <a:gd name="T29" fmla="*/ 78 h 285"/>
              <a:gd name="T30" fmla="*/ 270 w 285"/>
              <a:gd name="T31" fmla="*/ 78 h 285"/>
              <a:gd name="T32" fmla="*/ 208 w 285"/>
              <a:gd name="T33" fmla="*/ 114 h 285"/>
              <a:gd name="T34" fmla="*/ 214 w 285"/>
              <a:gd name="T35" fmla="*/ 142 h 285"/>
              <a:gd name="T36" fmla="*/ 142 w 285"/>
              <a:gd name="T37" fmla="*/ 213 h 285"/>
              <a:gd name="T38" fmla="*/ 115 w 285"/>
              <a:gd name="T39" fmla="*/ 208 h 285"/>
              <a:gd name="T40" fmla="*/ 79 w 285"/>
              <a:gd name="T41" fmla="*/ 269 h 285"/>
              <a:gd name="T42" fmla="*/ 142 w 285"/>
              <a:gd name="T43" fmla="*/ 285 h 285"/>
              <a:gd name="T44" fmla="*/ 285 w 285"/>
              <a:gd name="T45" fmla="*/ 142 h 285"/>
              <a:gd name="T46" fmla="*/ 270 w 285"/>
              <a:gd name="T47" fmla="*/ 78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5" h="285">
                <a:moveTo>
                  <a:pt x="99" y="198"/>
                </a:moveTo>
                <a:cubicBezTo>
                  <a:pt x="63" y="261"/>
                  <a:pt x="63" y="261"/>
                  <a:pt x="63" y="261"/>
                </a:cubicBezTo>
                <a:cubicBezTo>
                  <a:pt x="25" y="235"/>
                  <a:pt x="0" y="191"/>
                  <a:pt x="0" y="142"/>
                </a:cubicBezTo>
                <a:cubicBezTo>
                  <a:pt x="0" y="66"/>
                  <a:pt x="59" y="4"/>
                  <a:pt x="133" y="0"/>
                </a:cubicBezTo>
                <a:cubicBezTo>
                  <a:pt x="133" y="71"/>
                  <a:pt x="133" y="71"/>
                  <a:pt x="133" y="71"/>
                </a:cubicBezTo>
                <a:cubicBezTo>
                  <a:pt x="98" y="76"/>
                  <a:pt x="71" y="106"/>
                  <a:pt x="71" y="142"/>
                </a:cubicBezTo>
                <a:cubicBezTo>
                  <a:pt x="71" y="165"/>
                  <a:pt x="82" y="185"/>
                  <a:pt x="99" y="198"/>
                </a:cubicBezTo>
                <a:cubicBezTo>
                  <a:pt x="99" y="198"/>
                  <a:pt x="99" y="198"/>
                  <a:pt x="99" y="198"/>
                </a:cubicBezTo>
                <a:close/>
                <a:moveTo>
                  <a:pt x="199" y="99"/>
                </a:moveTo>
                <a:cubicBezTo>
                  <a:pt x="199" y="99"/>
                  <a:pt x="199" y="99"/>
                  <a:pt x="199" y="99"/>
                </a:cubicBezTo>
                <a:cubicBezTo>
                  <a:pt x="261" y="63"/>
                  <a:pt x="261" y="63"/>
                  <a:pt x="261" y="63"/>
                </a:cubicBezTo>
                <a:cubicBezTo>
                  <a:pt x="237" y="27"/>
                  <a:pt x="197" y="2"/>
                  <a:pt x="151" y="0"/>
                </a:cubicBezTo>
                <a:cubicBezTo>
                  <a:pt x="151" y="71"/>
                  <a:pt x="151" y="71"/>
                  <a:pt x="151" y="71"/>
                </a:cubicBezTo>
                <a:cubicBezTo>
                  <a:pt x="171" y="74"/>
                  <a:pt x="188" y="84"/>
                  <a:pt x="199" y="99"/>
                </a:cubicBezTo>
                <a:close/>
                <a:moveTo>
                  <a:pt x="270" y="78"/>
                </a:moveTo>
                <a:cubicBezTo>
                  <a:pt x="270" y="78"/>
                  <a:pt x="270" y="78"/>
                  <a:pt x="270" y="78"/>
                </a:cubicBezTo>
                <a:cubicBezTo>
                  <a:pt x="208" y="114"/>
                  <a:pt x="208" y="114"/>
                  <a:pt x="208" y="114"/>
                </a:cubicBezTo>
                <a:cubicBezTo>
                  <a:pt x="212" y="123"/>
                  <a:pt x="214" y="132"/>
                  <a:pt x="214" y="142"/>
                </a:cubicBezTo>
                <a:cubicBezTo>
                  <a:pt x="214" y="181"/>
                  <a:pt x="182" y="213"/>
                  <a:pt x="142" y="213"/>
                </a:cubicBezTo>
                <a:cubicBezTo>
                  <a:pt x="133" y="213"/>
                  <a:pt x="123" y="211"/>
                  <a:pt x="115" y="208"/>
                </a:cubicBezTo>
                <a:cubicBezTo>
                  <a:pt x="79" y="269"/>
                  <a:pt x="79" y="269"/>
                  <a:pt x="79" y="269"/>
                </a:cubicBezTo>
                <a:cubicBezTo>
                  <a:pt x="98" y="279"/>
                  <a:pt x="120" y="285"/>
                  <a:pt x="142" y="285"/>
                </a:cubicBezTo>
                <a:cubicBezTo>
                  <a:pt x="221" y="285"/>
                  <a:pt x="285" y="221"/>
                  <a:pt x="285" y="142"/>
                </a:cubicBezTo>
                <a:cubicBezTo>
                  <a:pt x="285" y="119"/>
                  <a:pt x="280" y="97"/>
                  <a:pt x="270" y="78"/>
                </a:cubicBezTo>
                <a:close/>
              </a:path>
            </a:pathLst>
          </a:custGeom>
          <a:solidFill>
            <a:schemeClr val="bg1"/>
          </a:solidFill>
          <a:ln>
            <a:noFill/>
          </a:ln>
        </p:spPr>
        <p:txBody>
          <a:bodyPr vert="horz" wrap="square" lIns="96425" tIns="48212" rIns="96425" bIns="48212" numCol="1" anchor="t" anchorCtr="0" compatLnSpc="1"/>
          <a:lstStyle/>
          <a:p>
            <a:endParaRPr lang="zh-CN" altLang="en-US" sz="1405" dirty="0">
              <a:latin typeface="Arial" panose="020B0604020202020204" pitchFamily="34" charset="0"/>
              <a:ea typeface="微软雅黑" panose="020B0503020204020204" pitchFamily="34" charset="-122"/>
              <a:sym typeface="Arial" panose="020B0604020202020204" pitchFamily="34" charset="0"/>
            </a:endParaRPr>
          </a:p>
        </p:txBody>
      </p:sp>
      <p:sp>
        <p:nvSpPr>
          <p:cNvPr id="6" name="TextBox 24"/>
          <p:cNvSpPr txBox="1"/>
          <p:nvPr/>
        </p:nvSpPr>
        <p:spPr>
          <a:xfrm>
            <a:off x="2784664" y="2111279"/>
            <a:ext cx="3416917" cy="928342"/>
          </a:xfrm>
          <a:prstGeom prst="rect">
            <a:avLst/>
          </a:prstGeom>
          <a:noFill/>
        </p:spPr>
        <p:txBody>
          <a:bodyPr wrap="square" lIns="96407" tIns="48202" rIns="96407" bIns="48202" rtlCol="0">
            <a:spAutoFit/>
          </a:bodyPr>
          <a:lstStyle/>
          <a:p>
            <a:pPr defTabSz="1284605">
              <a:lnSpc>
                <a:spcPct val="120000"/>
              </a:lnSpc>
              <a:defRPr/>
            </a:pPr>
            <a:r>
              <a:rPr lang="zh-CN" altLang="en-US" sz="112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双击输入替换内容双击输入替换内容双击输入替换内容双击输入替换内容双击输入替换内容双击输入替换内容双击输入替换内容双击输入替换内容</a:t>
            </a:r>
            <a:endParaRPr lang="zh-CN" altLang="en-US" sz="112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pPr defTabSz="1284605">
              <a:lnSpc>
                <a:spcPct val="120000"/>
              </a:lnSpc>
              <a:defRPr/>
            </a:pPr>
            <a:endParaRPr lang="zh-CN" altLang="en-US" sz="112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TextBox 25"/>
          <p:cNvSpPr txBox="1"/>
          <p:nvPr/>
        </p:nvSpPr>
        <p:spPr>
          <a:xfrm>
            <a:off x="2784664" y="4442676"/>
            <a:ext cx="3416917" cy="928342"/>
          </a:xfrm>
          <a:prstGeom prst="rect">
            <a:avLst/>
          </a:prstGeom>
          <a:noFill/>
        </p:spPr>
        <p:txBody>
          <a:bodyPr wrap="square" lIns="96407" tIns="48202" rIns="96407" bIns="48202" rtlCol="0">
            <a:spAutoFit/>
          </a:bodyPr>
          <a:lstStyle/>
          <a:p>
            <a:pPr defTabSz="1284605">
              <a:lnSpc>
                <a:spcPct val="120000"/>
              </a:lnSpc>
              <a:defRPr/>
            </a:pPr>
            <a:r>
              <a:rPr lang="zh-CN" altLang="en-US" sz="112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双击输入替换内容双击输入替换内容双击输入替换内容双击输入替换内容双击输入替换内容双击输入替换内容双击输入替换内容双击输入替换内容</a:t>
            </a:r>
            <a:endParaRPr lang="zh-CN" altLang="en-US" sz="112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pPr defTabSz="1284605">
              <a:lnSpc>
                <a:spcPct val="120000"/>
              </a:lnSpc>
              <a:defRPr/>
            </a:pPr>
            <a:endParaRPr lang="zh-CN" altLang="en-US" sz="112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Line 6"/>
          <p:cNvSpPr>
            <a:spLocks noChangeShapeType="1"/>
          </p:cNvSpPr>
          <p:nvPr/>
        </p:nvSpPr>
        <p:spPr bwMode="auto">
          <a:xfrm>
            <a:off x="7027340" y="2165790"/>
            <a:ext cx="4939168" cy="0"/>
          </a:xfrm>
          <a:prstGeom prst="line">
            <a:avLst/>
          </a:prstGeom>
          <a:noFill/>
          <a:ln w="5" cap="flat">
            <a:solidFill>
              <a:srgbClr val="0070C0">
                <a:alpha val="60000"/>
              </a:srgbClr>
            </a:solidFill>
            <a:prstDash val="solid"/>
            <a:miter lim="800000"/>
          </a:ln>
          <a:extLst>
            <a:ext uri="{909E8E84-426E-40DD-AFC4-6F175D3DCCD1}">
              <a14:hiddenFill xmlns:a14="http://schemas.microsoft.com/office/drawing/2010/main">
                <a:noFill/>
              </a14:hiddenFill>
            </a:ext>
          </a:extLst>
        </p:spPr>
        <p:txBody>
          <a:bodyPr vert="horz" wrap="square" lIns="96425" tIns="48212" rIns="96425" bIns="48212" numCol="1" anchor="t" anchorCtr="0" compatLnSpc="1"/>
          <a:lstStyle/>
          <a:p>
            <a:endParaRPr lang="zh-CN" altLang="en-US" sz="1405" dirty="0">
              <a:latin typeface="Arial" panose="020B0604020202020204" pitchFamily="34" charset="0"/>
              <a:ea typeface="微软雅黑" panose="020B0503020204020204" pitchFamily="34" charset="-122"/>
              <a:sym typeface="Arial" panose="020B0604020202020204" pitchFamily="34" charset="0"/>
            </a:endParaRPr>
          </a:p>
        </p:txBody>
      </p:sp>
      <p:sp>
        <p:nvSpPr>
          <p:cNvPr id="35" name="Line 7"/>
          <p:cNvSpPr>
            <a:spLocks noChangeShapeType="1"/>
          </p:cNvSpPr>
          <p:nvPr/>
        </p:nvSpPr>
        <p:spPr bwMode="auto">
          <a:xfrm>
            <a:off x="7027340" y="2637044"/>
            <a:ext cx="4939168" cy="0"/>
          </a:xfrm>
          <a:prstGeom prst="line">
            <a:avLst/>
          </a:prstGeom>
          <a:noFill/>
          <a:ln w="5" cap="flat">
            <a:solidFill>
              <a:srgbClr val="0070C0">
                <a:alpha val="60000"/>
              </a:srgbClr>
            </a:solidFill>
            <a:prstDash val="solid"/>
            <a:miter lim="800000"/>
          </a:ln>
          <a:extLst>
            <a:ext uri="{909E8E84-426E-40DD-AFC4-6F175D3DCCD1}">
              <a14:hiddenFill xmlns:a14="http://schemas.microsoft.com/office/drawing/2010/main">
                <a:noFill/>
              </a14:hiddenFill>
            </a:ext>
          </a:extLst>
        </p:spPr>
        <p:txBody>
          <a:bodyPr vert="horz" wrap="square" lIns="96425" tIns="48212" rIns="96425" bIns="48212" numCol="1" anchor="t" anchorCtr="0" compatLnSpc="1"/>
          <a:lstStyle/>
          <a:p>
            <a:endParaRPr lang="zh-CN" altLang="en-US" sz="1405" dirty="0">
              <a:latin typeface="Arial" panose="020B0604020202020204" pitchFamily="34" charset="0"/>
              <a:ea typeface="微软雅黑" panose="020B0503020204020204" pitchFamily="34" charset="-122"/>
              <a:sym typeface="Arial" panose="020B0604020202020204" pitchFamily="34" charset="0"/>
            </a:endParaRPr>
          </a:p>
        </p:txBody>
      </p:sp>
      <p:sp>
        <p:nvSpPr>
          <p:cNvPr id="36" name="Line 8"/>
          <p:cNvSpPr>
            <a:spLocks noChangeShapeType="1"/>
          </p:cNvSpPr>
          <p:nvPr/>
        </p:nvSpPr>
        <p:spPr bwMode="auto">
          <a:xfrm>
            <a:off x="7027340" y="3097207"/>
            <a:ext cx="4939168" cy="0"/>
          </a:xfrm>
          <a:prstGeom prst="line">
            <a:avLst/>
          </a:prstGeom>
          <a:noFill/>
          <a:ln w="5" cap="flat">
            <a:solidFill>
              <a:srgbClr val="0070C0">
                <a:alpha val="60000"/>
              </a:srgbClr>
            </a:solidFill>
            <a:prstDash val="solid"/>
            <a:miter lim="800000"/>
          </a:ln>
          <a:extLst>
            <a:ext uri="{909E8E84-426E-40DD-AFC4-6F175D3DCCD1}">
              <a14:hiddenFill xmlns:a14="http://schemas.microsoft.com/office/drawing/2010/main">
                <a:noFill/>
              </a14:hiddenFill>
            </a:ext>
          </a:extLst>
        </p:spPr>
        <p:txBody>
          <a:bodyPr vert="horz" wrap="square" lIns="96425" tIns="48212" rIns="96425" bIns="48212" numCol="1" anchor="t" anchorCtr="0" compatLnSpc="1"/>
          <a:lstStyle/>
          <a:p>
            <a:endParaRPr lang="zh-CN" altLang="en-US" sz="1405" dirty="0">
              <a:latin typeface="Arial" panose="020B0604020202020204" pitchFamily="34" charset="0"/>
              <a:ea typeface="微软雅黑" panose="020B0503020204020204" pitchFamily="34" charset="-122"/>
              <a:sym typeface="Arial" panose="020B0604020202020204" pitchFamily="34" charset="0"/>
            </a:endParaRPr>
          </a:p>
        </p:txBody>
      </p:sp>
      <p:sp>
        <p:nvSpPr>
          <p:cNvPr id="37" name="Line 9"/>
          <p:cNvSpPr>
            <a:spLocks noChangeShapeType="1"/>
          </p:cNvSpPr>
          <p:nvPr/>
        </p:nvSpPr>
        <p:spPr bwMode="auto">
          <a:xfrm>
            <a:off x="7027340" y="3568460"/>
            <a:ext cx="4939168" cy="0"/>
          </a:xfrm>
          <a:prstGeom prst="line">
            <a:avLst/>
          </a:prstGeom>
          <a:noFill/>
          <a:ln w="5" cap="flat">
            <a:solidFill>
              <a:srgbClr val="0070C0">
                <a:alpha val="60000"/>
              </a:srgbClr>
            </a:solidFill>
            <a:prstDash val="solid"/>
            <a:miter lim="800000"/>
          </a:ln>
          <a:extLst>
            <a:ext uri="{909E8E84-426E-40DD-AFC4-6F175D3DCCD1}">
              <a14:hiddenFill xmlns:a14="http://schemas.microsoft.com/office/drawing/2010/main">
                <a:noFill/>
              </a14:hiddenFill>
            </a:ext>
          </a:extLst>
        </p:spPr>
        <p:txBody>
          <a:bodyPr vert="horz" wrap="square" lIns="96425" tIns="48212" rIns="96425" bIns="48212" numCol="1" anchor="t" anchorCtr="0" compatLnSpc="1"/>
          <a:lstStyle/>
          <a:p>
            <a:endParaRPr lang="zh-CN" altLang="en-US" sz="1405" dirty="0">
              <a:latin typeface="Arial" panose="020B0604020202020204" pitchFamily="34" charset="0"/>
              <a:ea typeface="微软雅黑" panose="020B0503020204020204" pitchFamily="34" charset="-122"/>
              <a:sym typeface="Arial" panose="020B0604020202020204" pitchFamily="34" charset="0"/>
            </a:endParaRPr>
          </a:p>
        </p:txBody>
      </p:sp>
      <p:sp>
        <p:nvSpPr>
          <p:cNvPr id="38" name="Line 10"/>
          <p:cNvSpPr>
            <a:spLocks noChangeShapeType="1"/>
          </p:cNvSpPr>
          <p:nvPr/>
        </p:nvSpPr>
        <p:spPr bwMode="auto">
          <a:xfrm>
            <a:off x="7027340" y="4039711"/>
            <a:ext cx="4939168" cy="0"/>
          </a:xfrm>
          <a:prstGeom prst="line">
            <a:avLst/>
          </a:prstGeom>
          <a:noFill/>
          <a:ln w="5" cap="flat">
            <a:solidFill>
              <a:srgbClr val="0070C0">
                <a:alpha val="60000"/>
              </a:srgbClr>
            </a:solidFill>
            <a:prstDash val="solid"/>
            <a:miter lim="800000"/>
          </a:ln>
          <a:extLst>
            <a:ext uri="{909E8E84-426E-40DD-AFC4-6F175D3DCCD1}">
              <a14:hiddenFill xmlns:a14="http://schemas.microsoft.com/office/drawing/2010/main">
                <a:noFill/>
              </a14:hiddenFill>
            </a:ext>
          </a:extLst>
        </p:spPr>
        <p:txBody>
          <a:bodyPr vert="horz" wrap="square" lIns="96425" tIns="48212" rIns="96425" bIns="48212" numCol="1" anchor="t" anchorCtr="0" compatLnSpc="1"/>
          <a:lstStyle/>
          <a:p>
            <a:endParaRPr lang="zh-CN" altLang="en-US" sz="1405" dirty="0">
              <a:latin typeface="Arial" panose="020B0604020202020204" pitchFamily="34" charset="0"/>
              <a:ea typeface="微软雅黑" panose="020B0503020204020204" pitchFamily="34" charset="-122"/>
              <a:sym typeface="Arial" panose="020B0604020202020204" pitchFamily="34" charset="0"/>
            </a:endParaRPr>
          </a:p>
        </p:txBody>
      </p:sp>
      <p:sp>
        <p:nvSpPr>
          <p:cNvPr id="39" name="Line 11"/>
          <p:cNvSpPr>
            <a:spLocks noChangeShapeType="1"/>
          </p:cNvSpPr>
          <p:nvPr/>
        </p:nvSpPr>
        <p:spPr bwMode="auto">
          <a:xfrm>
            <a:off x="7027340" y="4510965"/>
            <a:ext cx="4939168" cy="0"/>
          </a:xfrm>
          <a:prstGeom prst="line">
            <a:avLst/>
          </a:prstGeom>
          <a:noFill/>
          <a:ln w="5" cap="flat">
            <a:solidFill>
              <a:srgbClr val="0070C0">
                <a:alpha val="60000"/>
              </a:srgbClr>
            </a:solidFill>
            <a:prstDash val="solid"/>
            <a:miter lim="800000"/>
          </a:ln>
          <a:extLst>
            <a:ext uri="{909E8E84-426E-40DD-AFC4-6F175D3DCCD1}">
              <a14:hiddenFill xmlns:a14="http://schemas.microsoft.com/office/drawing/2010/main">
                <a:noFill/>
              </a14:hiddenFill>
            </a:ext>
          </a:extLst>
        </p:spPr>
        <p:txBody>
          <a:bodyPr vert="horz" wrap="square" lIns="96425" tIns="48212" rIns="96425" bIns="48212" numCol="1" anchor="t" anchorCtr="0" compatLnSpc="1"/>
          <a:lstStyle/>
          <a:p>
            <a:endParaRPr lang="zh-CN" altLang="en-US" sz="1405" dirty="0">
              <a:latin typeface="Arial" panose="020B0604020202020204" pitchFamily="34" charset="0"/>
              <a:ea typeface="微软雅黑" panose="020B0503020204020204" pitchFamily="34" charset="-122"/>
              <a:sym typeface="Arial" panose="020B0604020202020204" pitchFamily="34" charset="0"/>
            </a:endParaRPr>
          </a:p>
        </p:txBody>
      </p:sp>
      <p:sp>
        <p:nvSpPr>
          <p:cNvPr id="40" name="Line 12"/>
          <p:cNvSpPr>
            <a:spLocks noChangeShapeType="1"/>
          </p:cNvSpPr>
          <p:nvPr/>
        </p:nvSpPr>
        <p:spPr bwMode="auto">
          <a:xfrm>
            <a:off x="7027340" y="4971129"/>
            <a:ext cx="4939168" cy="0"/>
          </a:xfrm>
          <a:prstGeom prst="line">
            <a:avLst/>
          </a:prstGeom>
          <a:noFill/>
          <a:ln w="5" cap="flat">
            <a:solidFill>
              <a:srgbClr val="0070C0">
                <a:alpha val="60000"/>
              </a:srgbClr>
            </a:solidFill>
            <a:prstDash val="solid"/>
            <a:miter lim="800000"/>
          </a:ln>
          <a:extLst>
            <a:ext uri="{909E8E84-426E-40DD-AFC4-6F175D3DCCD1}">
              <a14:hiddenFill xmlns:a14="http://schemas.microsoft.com/office/drawing/2010/main">
                <a:noFill/>
              </a14:hiddenFill>
            </a:ext>
          </a:extLst>
        </p:spPr>
        <p:txBody>
          <a:bodyPr vert="horz" wrap="square" lIns="96425" tIns="48212" rIns="96425" bIns="48212" numCol="1" anchor="t" anchorCtr="0" compatLnSpc="1"/>
          <a:lstStyle/>
          <a:p>
            <a:endParaRPr lang="zh-CN" altLang="en-US" sz="1405" dirty="0">
              <a:latin typeface="Arial" panose="020B0604020202020204" pitchFamily="34" charset="0"/>
              <a:ea typeface="微软雅黑" panose="020B0503020204020204" pitchFamily="34" charset="-122"/>
              <a:sym typeface="Arial" panose="020B0604020202020204" pitchFamily="34" charset="0"/>
            </a:endParaRPr>
          </a:p>
        </p:txBody>
      </p:sp>
      <p:sp>
        <p:nvSpPr>
          <p:cNvPr id="41" name="Line 13"/>
          <p:cNvSpPr>
            <a:spLocks noChangeShapeType="1"/>
          </p:cNvSpPr>
          <p:nvPr/>
        </p:nvSpPr>
        <p:spPr bwMode="auto">
          <a:xfrm>
            <a:off x="7027340" y="5442381"/>
            <a:ext cx="4939168" cy="0"/>
          </a:xfrm>
          <a:prstGeom prst="line">
            <a:avLst/>
          </a:prstGeom>
          <a:noFill/>
          <a:ln w="5" cap="flat">
            <a:solidFill>
              <a:srgbClr val="0070C0">
                <a:alpha val="60000"/>
              </a:srgbClr>
            </a:solidFill>
            <a:prstDash val="solid"/>
            <a:miter lim="800000"/>
          </a:ln>
          <a:extLst>
            <a:ext uri="{909E8E84-426E-40DD-AFC4-6F175D3DCCD1}">
              <a14:hiddenFill xmlns:a14="http://schemas.microsoft.com/office/drawing/2010/main">
                <a:noFill/>
              </a14:hiddenFill>
            </a:ext>
          </a:extLst>
        </p:spPr>
        <p:txBody>
          <a:bodyPr vert="horz" wrap="square" lIns="96425" tIns="48212" rIns="96425" bIns="48212" numCol="1" anchor="t" anchorCtr="0" compatLnSpc="1"/>
          <a:lstStyle/>
          <a:p>
            <a:endParaRPr lang="zh-CN" altLang="en-US" sz="1405" dirty="0">
              <a:solidFill>
                <a:srgbClr val="262626"/>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Rectangle 14"/>
          <p:cNvSpPr>
            <a:spLocks noChangeArrowheads="1"/>
          </p:cNvSpPr>
          <p:nvPr/>
        </p:nvSpPr>
        <p:spPr bwMode="auto">
          <a:xfrm>
            <a:off x="9660059" y="2439123"/>
            <a:ext cx="482277" cy="3003259"/>
          </a:xfrm>
          <a:prstGeom prst="rect">
            <a:avLst/>
          </a:prstGeom>
          <a:solidFill>
            <a:schemeClr val="accent2"/>
          </a:solidFill>
          <a:ln>
            <a:noFill/>
          </a:ln>
        </p:spPr>
        <p:txBody>
          <a:bodyPr vert="horz" wrap="square" lIns="96425" tIns="48212" rIns="96425" bIns="48212" numCol="1" anchor="t" anchorCtr="0" compatLnSpc="1"/>
          <a:lstStyle/>
          <a:p>
            <a:endParaRPr lang="zh-CN" altLang="en-US" sz="1405" dirty="0">
              <a:latin typeface="Arial" panose="020B0604020202020204" pitchFamily="34" charset="0"/>
              <a:ea typeface="微软雅黑" panose="020B0503020204020204" pitchFamily="34" charset="-122"/>
              <a:sym typeface="Arial" panose="020B0604020202020204" pitchFamily="34" charset="0"/>
            </a:endParaRPr>
          </a:p>
        </p:txBody>
      </p:sp>
      <p:sp>
        <p:nvSpPr>
          <p:cNvPr id="43" name="Rectangle 16"/>
          <p:cNvSpPr>
            <a:spLocks noChangeArrowheads="1"/>
          </p:cNvSpPr>
          <p:nvPr/>
        </p:nvSpPr>
        <p:spPr bwMode="auto">
          <a:xfrm>
            <a:off x="8880158" y="3518562"/>
            <a:ext cx="487820" cy="1923819"/>
          </a:xfrm>
          <a:prstGeom prst="rect">
            <a:avLst/>
          </a:prstGeom>
          <a:solidFill>
            <a:schemeClr val="accent3"/>
          </a:solidFill>
          <a:ln>
            <a:noFill/>
          </a:ln>
        </p:spPr>
        <p:txBody>
          <a:bodyPr vert="horz" wrap="square" lIns="96425" tIns="48212" rIns="96425" bIns="48212" numCol="1" anchor="t" anchorCtr="0" compatLnSpc="1"/>
          <a:lstStyle/>
          <a:p>
            <a:endParaRPr lang="zh-CN" altLang="en-US" sz="1405" dirty="0">
              <a:latin typeface="Arial" panose="020B0604020202020204" pitchFamily="34" charset="0"/>
              <a:ea typeface="微软雅黑" panose="020B0503020204020204" pitchFamily="34" charset="-122"/>
              <a:sym typeface="Arial" panose="020B0604020202020204" pitchFamily="34" charset="0"/>
            </a:endParaRPr>
          </a:p>
        </p:txBody>
      </p:sp>
      <p:sp>
        <p:nvSpPr>
          <p:cNvPr id="44" name="Rectangle 19"/>
          <p:cNvSpPr>
            <a:spLocks noChangeArrowheads="1"/>
          </p:cNvSpPr>
          <p:nvPr/>
        </p:nvSpPr>
        <p:spPr bwMode="auto">
          <a:xfrm>
            <a:off x="8158855" y="2763713"/>
            <a:ext cx="471190" cy="2678669"/>
          </a:xfrm>
          <a:prstGeom prst="rect">
            <a:avLst/>
          </a:prstGeom>
          <a:solidFill>
            <a:schemeClr val="accent2"/>
          </a:solidFill>
          <a:ln>
            <a:noFill/>
          </a:ln>
        </p:spPr>
        <p:txBody>
          <a:bodyPr vert="horz" wrap="square" lIns="96425" tIns="48212" rIns="96425" bIns="48212" numCol="1" anchor="t" anchorCtr="0" compatLnSpc="1"/>
          <a:lstStyle/>
          <a:p>
            <a:endParaRPr lang="zh-CN" altLang="en-US" sz="1405" dirty="0">
              <a:latin typeface="Arial" panose="020B0604020202020204" pitchFamily="34" charset="0"/>
              <a:ea typeface="微软雅黑" panose="020B0503020204020204" pitchFamily="34" charset="-122"/>
              <a:sym typeface="Arial" panose="020B0604020202020204" pitchFamily="34" charset="0"/>
            </a:endParaRPr>
          </a:p>
        </p:txBody>
      </p:sp>
      <p:sp>
        <p:nvSpPr>
          <p:cNvPr id="45" name="Rectangle 21"/>
          <p:cNvSpPr>
            <a:spLocks noChangeArrowheads="1"/>
          </p:cNvSpPr>
          <p:nvPr/>
        </p:nvSpPr>
        <p:spPr bwMode="auto">
          <a:xfrm>
            <a:off x="7420921" y="3231798"/>
            <a:ext cx="487820" cy="2210584"/>
          </a:xfrm>
          <a:prstGeom prst="rect">
            <a:avLst/>
          </a:prstGeom>
          <a:solidFill>
            <a:schemeClr val="accent1"/>
          </a:solidFill>
          <a:ln>
            <a:noFill/>
          </a:ln>
        </p:spPr>
        <p:txBody>
          <a:bodyPr vert="horz" wrap="square" lIns="96425" tIns="48212" rIns="96425" bIns="48212" numCol="1" anchor="t" anchorCtr="0" compatLnSpc="1"/>
          <a:lstStyle/>
          <a:p>
            <a:endParaRPr lang="zh-CN" altLang="en-US" sz="1405" dirty="0">
              <a:latin typeface="Arial" panose="020B0604020202020204" pitchFamily="34" charset="0"/>
              <a:ea typeface="微软雅黑" panose="020B0503020204020204" pitchFamily="34" charset="-122"/>
              <a:sym typeface="Arial" panose="020B0604020202020204" pitchFamily="34" charset="0"/>
            </a:endParaRPr>
          </a:p>
        </p:txBody>
      </p:sp>
      <p:sp>
        <p:nvSpPr>
          <p:cNvPr id="46" name="TextBox 38"/>
          <p:cNvSpPr txBox="1"/>
          <p:nvPr/>
        </p:nvSpPr>
        <p:spPr>
          <a:xfrm>
            <a:off x="6752098" y="5247627"/>
            <a:ext cx="370251" cy="367900"/>
          </a:xfrm>
          <a:prstGeom prst="rect">
            <a:avLst/>
          </a:prstGeom>
          <a:noFill/>
        </p:spPr>
        <p:txBody>
          <a:bodyPr wrap="none" lIns="128566" tIns="64283" rIns="128566" bIns="64283" rtlCol="0">
            <a:spAutoFit/>
          </a:bodyPr>
          <a:lstStyle/>
          <a:p>
            <a:r>
              <a:rPr lang="en-US" altLang="zh-CN" sz="15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0</a:t>
            </a:r>
            <a:endParaRPr lang="zh-CN" altLang="en-US" sz="15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TextBox 39"/>
          <p:cNvSpPr txBox="1"/>
          <p:nvPr/>
        </p:nvSpPr>
        <p:spPr>
          <a:xfrm>
            <a:off x="6505305" y="4779547"/>
            <a:ext cx="591465" cy="367900"/>
          </a:xfrm>
          <a:prstGeom prst="rect">
            <a:avLst/>
          </a:prstGeom>
          <a:noFill/>
        </p:spPr>
        <p:txBody>
          <a:bodyPr wrap="none" lIns="128566" tIns="64283" rIns="128566" bIns="64283" rtlCol="0">
            <a:spAutoFit/>
          </a:bodyPr>
          <a:lstStyle/>
          <a:p>
            <a:r>
              <a:rPr lang="en-US" altLang="zh-CN" sz="15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100</a:t>
            </a:r>
            <a:endParaRPr lang="zh-CN" altLang="en-US" sz="15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TextBox 40"/>
          <p:cNvSpPr txBox="1"/>
          <p:nvPr/>
        </p:nvSpPr>
        <p:spPr>
          <a:xfrm>
            <a:off x="6505305" y="4311462"/>
            <a:ext cx="591465" cy="367900"/>
          </a:xfrm>
          <a:prstGeom prst="rect">
            <a:avLst/>
          </a:prstGeom>
          <a:noFill/>
        </p:spPr>
        <p:txBody>
          <a:bodyPr wrap="none" lIns="128566" tIns="64283" rIns="128566" bIns="64283" rtlCol="0">
            <a:spAutoFit/>
          </a:bodyPr>
          <a:lstStyle/>
          <a:p>
            <a:r>
              <a:rPr lang="en-US" altLang="zh-CN" sz="15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200</a:t>
            </a:r>
            <a:endParaRPr lang="zh-CN" altLang="en-US" sz="15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TextBox 41"/>
          <p:cNvSpPr txBox="1"/>
          <p:nvPr/>
        </p:nvSpPr>
        <p:spPr>
          <a:xfrm>
            <a:off x="6505305" y="3843376"/>
            <a:ext cx="591465" cy="367900"/>
          </a:xfrm>
          <a:prstGeom prst="rect">
            <a:avLst/>
          </a:prstGeom>
          <a:noFill/>
        </p:spPr>
        <p:txBody>
          <a:bodyPr wrap="none" lIns="128566" tIns="64283" rIns="128566" bIns="64283" rtlCol="0">
            <a:spAutoFit/>
          </a:bodyPr>
          <a:lstStyle/>
          <a:p>
            <a:r>
              <a:rPr lang="en-US" altLang="zh-CN" sz="15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300</a:t>
            </a:r>
            <a:endParaRPr lang="zh-CN" altLang="en-US" sz="15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TextBox 42"/>
          <p:cNvSpPr txBox="1"/>
          <p:nvPr/>
        </p:nvSpPr>
        <p:spPr>
          <a:xfrm>
            <a:off x="6505305" y="3375291"/>
            <a:ext cx="591465" cy="367900"/>
          </a:xfrm>
          <a:prstGeom prst="rect">
            <a:avLst/>
          </a:prstGeom>
          <a:noFill/>
        </p:spPr>
        <p:txBody>
          <a:bodyPr wrap="none" lIns="128566" tIns="64283" rIns="128566" bIns="64283" rtlCol="0">
            <a:spAutoFit/>
          </a:bodyPr>
          <a:lstStyle/>
          <a:p>
            <a:r>
              <a:rPr lang="en-US" altLang="zh-CN" sz="15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400</a:t>
            </a:r>
            <a:endParaRPr lang="zh-CN" altLang="en-US" sz="15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TextBox 43"/>
          <p:cNvSpPr txBox="1"/>
          <p:nvPr/>
        </p:nvSpPr>
        <p:spPr>
          <a:xfrm>
            <a:off x="6505305" y="2907208"/>
            <a:ext cx="591465" cy="367900"/>
          </a:xfrm>
          <a:prstGeom prst="rect">
            <a:avLst/>
          </a:prstGeom>
          <a:noFill/>
        </p:spPr>
        <p:txBody>
          <a:bodyPr wrap="none" lIns="128566" tIns="64283" rIns="128566" bIns="64283" rtlCol="0">
            <a:spAutoFit/>
          </a:bodyPr>
          <a:lstStyle/>
          <a:p>
            <a:r>
              <a:rPr lang="en-US" altLang="zh-CN" sz="15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500</a:t>
            </a:r>
            <a:endParaRPr lang="zh-CN" altLang="en-US" sz="15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TextBox 44"/>
          <p:cNvSpPr txBox="1"/>
          <p:nvPr/>
        </p:nvSpPr>
        <p:spPr>
          <a:xfrm>
            <a:off x="6505305" y="2439123"/>
            <a:ext cx="591465" cy="367900"/>
          </a:xfrm>
          <a:prstGeom prst="rect">
            <a:avLst/>
          </a:prstGeom>
          <a:noFill/>
        </p:spPr>
        <p:txBody>
          <a:bodyPr wrap="none" lIns="128566" tIns="64283" rIns="128566" bIns="64283" rtlCol="0">
            <a:spAutoFit/>
          </a:bodyPr>
          <a:lstStyle/>
          <a:p>
            <a:r>
              <a:rPr lang="en-US" altLang="zh-CN" sz="15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600</a:t>
            </a:r>
            <a:endParaRPr lang="zh-CN" altLang="en-US" sz="15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TextBox 45"/>
          <p:cNvSpPr txBox="1"/>
          <p:nvPr/>
        </p:nvSpPr>
        <p:spPr>
          <a:xfrm>
            <a:off x="6505305" y="1971037"/>
            <a:ext cx="591465" cy="367900"/>
          </a:xfrm>
          <a:prstGeom prst="rect">
            <a:avLst/>
          </a:prstGeom>
          <a:noFill/>
        </p:spPr>
        <p:txBody>
          <a:bodyPr wrap="none" lIns="128566" tIns="64283" rIns="128566" bIns="64283" rtlCol="0">
            <a:spAutoFit/>
          </a:bodyPr>
          <a:lstStyle/>
          <a:p>
            <a:r>
              <a:rPr lang="en-US" altLang="zh-CN" sz="15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700</a:t>
            </a:r>
            <a:endParaRPr lang="zh-CN" altLang="en-US" sz="15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TextBox 46"/>
          <p:cNvSpPr txBox="1"/>
          <p:nvPr/>
        </p:nvSpPr>
        <p:spPr>
          <a:xfrm>
            <a:off x="7378145" y="5611477"/>
            <a:ext cx="657188" cy="367900"/>
          </a:xfrm>
          <a:prstGeom prst="rect">
            <a:avLst/>
          </a:prstGeom>
          <a:noFill/>
        </p:spPr>
        <p:txBody>
          <a:bodyPr wrap="none" lIns="128566" tIns="64283" rIns="128566" bIns="64283" rtlCol="0">
            <a:spAutoFit/>
          </a:bodyPr>
          <a:lstStyle/>
          <a:p>
            <a:r>
              <a:rPr lang="zh-CN" altLang="en-US" sz="15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标题</a:t>
            </a:r>
            <a:endParaRPr lang="zh-CN" altLang="en-US" sz="15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TextBox 47"/>
          <p:cNvSpPr txBox="1"/>
          <p:nvPr/>
        </p:nvSpPr>
        <p:spPr>
          <a:xfrm>
            <a:off x="8109983" y="5611477"/>
            <a:ext cx="657188" cy="367900"/>
          </a:xfrm>
          <a:prstGeom prst="rect">
            <a:avLst/>
          </a:prstGeom>
          <a:noFill/>
        </p:spPr>
        <p:txBody>
          <a:bodyPr wrap="none" lIns="128566" tIns="64283" rIns="128566" bIns="64283" rtlCol="0">
            <a:spAutoFit/>
          </a:bodyPr>
          <a:lstStyle/>
          <a:p>
            <a:r>
              <a:rPr lang="zh-CN" altLang="en-US" sz="15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标题</a:t>
            </a:r>
            <a:endParaRPr lang="zh-CN" altLang="en-US" sz="15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TextBox 48"/>
          <p:cNvSpPr txBox="1"/>
          <p:nvPr/>
        </p:nvSpPr>
        <p:spPr>
          <a:xfrm>
            <a:off x="8841819" y="5611477"/>
            <a:ext cx="657188" cy="367900"/>
          </a:xfrm>
          <a:prstGeom prst="rect">
            <a:avLst/>
          </a:prstGeom>
          <a:noFill/>
        </p:spPr>
        <p:txBody>
          <a:bodyPr wrap="none" lIns="128566" tIns="64283" rIns="128566" bIns="64283" rtlCol="0">
            <a:spAutoFit/>
          </a:bodyPr>
          <a:lstStyle/>
          <a:p>
            <a:r>
              <a:rPr lang="zh-CN" altLang="en-US" sz="15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标题</a:t>
            </a:r>
            <a:endParaRPr lang="zh-CN" altLang="en-US" sz="15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TextBox 49"/>
          <p:cNvSpPr txBox="1"/>
          <p:nvPr/>
        </p:nvSpPr>
        <p:spPr>
          <a:xfrm>
            <a:off x="9573655" y="5611477"/>
            <a:ext cx="657188" cy="367900"/>
          </a:xfrm>
          <a:prstGeom prst="rect">
            <a:avLst/>
          </a:prstGeom>
          <a:noFill/>
        </p:spPr>
        <p:txBody>
          <a:bodyPr wrap="none" lIns="128566" tIns="64283" rIns="128566" bIns="64283" rtlCol="0">
            <a:spAutoFit/>
          </a:bodyPr>
          <a:lstStyle/>
          <a:p>
            <a:r>
              <a:rPr lang="zh-CN" altLang="en-US" sz="15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标题</a:t>
            </a:r>
            <a:endParaRPr lang="zh-CN" altLang="en-US" sz="15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Rectangle 14"/>
          <p:cNvSpPr>
            <a:spLocks noChangeArrowheads="1"/>
          </p:cNvSpPr>
          <p:nvPr/>
        </p:nvSpPr>
        <p:spPr bwMode="auto">
          <a:xfrm>
            <a:off x="10350483" y="3375295"/>
            <a:ext cx="482277" cy="2067090"/>
          </a:xfrm>
          <a:prstGeom prst="rect">
            <a:avLst/>
          </a:prstGeom>
          <a:solidFill>
            <a:schemeClr val="accent1"/>
          </a:solidFill>
          <a:ln>
            <a:noFill/>
          </a:ln>
        </p:spPr>
        <p:txBody>
          <a:bodyPr vert="horz" wrap="square" lIns="96425" tIns="48212" rIns="96425" bIns="48212" numCol="1" anchor="t" anchorCtr="0" compatLnSpc="1"/>
          <a:lstStyle/>
          <a:p>
            <a:endParaRPr lang="zh-CN" altLang="en-US" sz="1405" dirty="0">
              <a:latin typeface="Arial" panose="020B0604020202020204" pitchFamily="34" charset="0"/>
              <a:ea typeface="微软雅黑" panose="020B0503020204020204" pitchFamily="34" charset="-122"/>
              <a:sym typeface="Arial" panose="020B0604020202020204" pitchFamily="34" charset="0"/>
            </a:endParaRPr>
          </a:p>
        </p:txBody>
      </p:sp>
      <p:sp>
        <p:nvSpPr>
          <p:cNvPr id="59" name="TextBox 51"/>
          <p:cNvSpPr txBox="1"/>
          <p:nvPr/>
        </p:nvSpPr>
        <p:spPr>
          <a:xfrm>
            <a:off x="10305492" y="5611477"/>
            <a:ext cx="657188" cy="367900"/>
          </a:xfrm>
          <a:prstGeom prst="rect">
            <a:avLst/>
          </a:prstGeom>
          <a:noFill/>
        </p:spPr>
        <p:txBody>
          <a:bodyPr wrap="none" lIns="128566" tIns="64283" rIns="128566" bIns="64283" rtlCol="0">
            <a:spAutoFit/>
          </a:bodyPr>
          <a:lstStyle/>
          <a:p>
            <a:r>
              <a:rPr lang="zh-CN" altLang="en-US" sz="15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标题</a:t>
            </a:r>
            <a:endParaRPr lang="zh-CN" altLang="en-US" sz="15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Rectangle 14"/>
          <p:cNvSpPr>
            <a:spLocks noChangeArrowheads="1"/>
          </p:cNvSpPr>
          <p:nvPr/>
        </p:nvSpPr>
        <p:spPr bwMode="auto">
          <a:xfrm>
            <a:off x="11082872" y="2907207"/>
            <a:ext cx="482277" cy="2535176"/>
          </a:xfrm>
          <a:prstGeom prst="rect">
            <a:avLst/>
          </a:prstGeom>
          <a:solidFill>
            <a:schemeClr val="accent2"/>
          </a:solidFill>
          <a:ln>
            <a:noFill/>
          </a:ln>
        </p:spPr>
        <p:txBody>
          <a:bodyPr vert="horz" wrap="square" lIns="96425" tIns="48212" rIns="96425" bIns="48212" numCol="1" anchor="t" anchorCtr="0" compatLnSpc="1"/>
          <a:lstStyle/>
          <a:p>
            <a:endParaRPr lang="zh-CN" altLang="en-US" sz="1405" dirty="0">
              <a:latin typeface="Arial" panose="020B0604020202020204" pitchFamily="34" charset="0"/>
              <a:ea typeface="微软雅黑" panose="020B0503020204020204" pitchFamily="34" charset="-122"/>
              <a:sym typeface="Arial" panose="020B0604020202020204" pitchFamily="34" charset="0"/>
            </a:endParaRPr>
          </a:p>
        </p:txBody>
      </p:sp>
      <p:sp>
        <p:nvSpPr>
          <p:cNvPr id="61" name="TextBox 53"/>
          <p:cNvSpPr txBox="1"/>
          <p:nvPr/>
        </p:nvSpPr>
        <p:spPr>
          <a:xfrm>
            <a:off x="11037326" y="5611477"/>
            <a:ext cx="657188" cy="367900"/>
          </a:xfrm>
          <a:prstGeom prst="rect">
            <a:avLst/>
          </a:prstGeom>
          <a:noFill/>
        </p:spPr>
        <p:txBody>
          <a:bodyPr wrap="none" lIns="128566" tIns="64283" rIns="128566" bIns="64283" rtlCol="0">
            <a:spAutoFit/>
          </a:bodyPr>
          <a:lstStyle/>
          <a:p>
            <a:r>
              <a:rPr lang="zh-CN" altLang="en-US" sz="15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标题</a:t>
            </a:r>
            <a:endParaRPr lang="zh-CN" altLang="en-US" sz="15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文本框 61"/>
          <p:cNvSpPr txBox="1"/>
          <p:nvPr/>
        </p:nvSpPr>
        <p:spPr>
          <a:xfrm>
            <a:off x="592784" y="374451"/>
            <a:ext cx="3185988" cy="523220"/>
          </a:xfrm>
          <a:prstGeom prst="rect">
            <a:avLst/>
          </a:prstGeom>
        </p:spPr>
        <p:txBody>
          <a:bodyPr wrap="square" rtlCol="0">
            <a:spAutoFit/>
          </a:bodyPr>
          <a:lstStyle/>
          <a:p>
            <a:r>
              <a:rPr lang="zh-CN" altLang="en-US" sz="2800" spc="300" dirty="0">
                <a:latin typeface="Century Gothic" panose="020B0502020202020204" pitchFamily="34" charset="0"/>
                <a:ea typeface="微软雅黑" panose="020B0503020204020204" pitchFamily="34" charset="-122"/>
              </a:rPr>
              <a:t>添加标题文字</a:t>
            </a:r>
            <a:endParaRPr lang="zh-CN" altLang="en-US" sz="2800" spc="300" dirty="0">
              <a:latin typeface="Century Gothic" panose="020B0502020202020204" pitchFamily="34" charset="0"/>
              <a:ea typeface="微软雅黑" panose="020B0503020204020204" pitchFamily="34" charset="-122"/>
            </a:endParaRPr>
          </a:p>
        </p:txBody>
      </p:sp>
      <p:sp>
        <p:nvSpPr>
          <p:cNvPr id="63" name="矩形 62"/>
          <p:cNvSpPr/>
          <p:nvPr/>
        </p:nvSpPr>
        <p:spPr>
          <a:xfrm>
            <a:off x="2137" y="326784"/>
            <a:ext cx="557003" cy="5570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down)">
                                      <p:cBhvr>
                                        <p:cTn id="8" dur="500"/>
                                        <p:tgtEl>
                                          <p:spTgt spid="2"/>
                                        </p:tgtEl>
                                      </p:cBhvr>
                                    </p:animEffect>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par>
                                <p:cTn id="13" presetID="22" presetClass="entr" presetSubtype="8" fill="hold" grpId="0" nodeType="withEffect">
                                  <p:stCondLst>
                                    <p:cond delay="0"/>
                                  </p:stCondLst>
                                  <p:iterate type="lt">
                                    <p:tmPct val="10000"/>
                                  </p:iterate>
                                  <p:childTnLst>
                                    <p:set>
                                      <p:cBhvr>
                                        <p:cTn id="14" dur="1" fill="hold">
                                          <p:stCondLst>
                                            <p:cond delay="0"/>
                                          </p:stCondLst>
                                        </p:cTn>
                                        <p:tgtEl>
                                          <p:spTgt spid="6"/>
                                        </p:tgtEl>
                                        <p:attrNameLst>
                                          <p:attrName>style.visibility</p:attrName>
                                        </p:attrNameLst>
                                      </p:cBhvr>
                                      <p:to>
                                        <p:strVal val="visible"/>
                                      </p:to>
                                    </p:set>
                                    <p:animEffect transition="in" filter="wipe(left)">
                                      <p:cBhvr>
                                        <p:cTn id="15" dur="200"/>
                                        <p:tgtEl>
                                          <p:spTgt spid="6"/>
                                        </p:tgtEl>
                                      </p:cBhvr>
                                    </p:animEffect>
                                  </p:childTnLst>
                                </p:cTn>
                              </p:par>
                            </p:childTnLst>
                          </p:cTn>
                        </p:par>
                        <p:par>
                          <p:cTn id="16" fill="hold">
                            <p:stCondLst>
                              <p:cond delay="1460"/>
                            </p:stCondLst>
                            <p:childTnLst>
                              <p:par>
                                <p:cTn id="17" presetID="12" presetClass="entr" presetSubtype="1"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p:tgtEl>
                                          <p:spTgt spid="3"/>
                                        </p:tgtEl>
                                        <p:attrNameLst>
                                          <p:attrName>ppt_y</p:attrName>
                                        </p:attrNameLst>
                                      </p:cBhvr>
                                      <p:tavLst>
                                        <p:tav tm="0">
                                          <p:val>
                                            <p:strVal val="#ppt_y-#ppt_h*1.125000"/>
                                          </p:val>
                                        </p:tav>
                                        <p:tav tm="100000">
                                          <p:val>
                                            <p:strVal val="#ppt_y"/>
                                          </p:val>
                                        </p:tav>
                                      </p:tavLst>
                                    </p:anim>
                                    <p:animEffect transition="in" filter="wipe(down)">
                                      <p:cBhvr>
                                        <p:cTn id="20" dur="500"/>
                                        <p:tgtEl>
                                          <p:spTgt spid="3"/>
                                        </p:tgtEl>
                                      </p:cBhvr>
                                    </p:animEffect>
                                  </p:childTnLst>
                                </p:cTn>
                              </p:par>
                            </p:childTnLst>
                          </p:cTn>
                        </p:par>
                        <p:par>
                          <p:cTn id="21" fill="hold">
                            <p:stCondLst>
                              <p:cond delay="1960"/>
                            </p:stCondLst>
                            <p:childTnLst>
                              <p:par>
                                <p:cTn id="22" presetID="10" presetClass="entr" presetSubtype="0" fill="hold" grpId="0" nodeType="after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500"/>
                                        <p:tgtEl>
                                          <p:spTgt spid="4"/>
                                        </p:tgtEl>
                                      </p:cBhvr>
                                    </p:animEffect>
                                  </p:childTnLst>
                                </p:cTn>
                              </p:par>
                              <p:par>
                                <p:cTn id="25" presetID="22" presetClass="entr" presetSubtype="8" fill="hold" grpId="0" nodeType="withEffect">
                                  <p:stCondLst>
                                    <p:cond delay="0"/>
                                  </p:stCondLst>
                                  <p:iterate type="lt">
                                    <p:tmPct val="10000"/>
                                  </p:iterate>
                                  <p:childTnLst>
                                    <p:set>
                                      <p:cBhvr>
                                        <p:cTn id="26" dur="1" fill="hold">
                                          <p:stCondLst>
                                            <p:cond delay="0"/>
                                          </p:stCondLst>
                                        </p:cTn>
                                        <p:tgtEl>
                                          <p:spTgt spid="7"/>
                                        </p:tgtEl>
                                        <p:attrNameLst>
                                          <p:attrName>style.visibility</p:attrName>
                                        </p:attrNameLst>
                                      </p:cBhvr>
                                      <p:to>
                                        <p:strVal val="visible"/>
                                      </p:to>
                                    </p:set>
                                    <p:animEffect transition="in" filter="wipe(left)">
                                      <p:cBhvr>
                                        <p:cTn id="27" dur="200"/>
                                        <p:tgtEl>
                                          <p:spTgt spid="7"/>
                                        </p:tgtEl>
                                      </p:cBhvr>
                                    </p:animEffect>
                                  </p:childTnLst>
                                </p:cTn>
                              </p:par>
                            </p:childTnLst>
                          </p:cTn>
                        </p:par>
                        <p:par>
                          <p:cTn id="28" fill="hold">
                            <p:stCondLst>
                              <p:cond delay="3420"/>
                            </p:stCondLst>
                            <p:childTnLst>
                              <p:par>
                                <p:cTn id="29" presetID="10" presetClass="entr" presetSubtype="0" fill="hold" grpId="0" nodeType="after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fade">
                                      <p:cBhvr>
                                        <p:cTn id="31" dur="500"/>
                                        <p:tgtEl>
                                          <p:spTgt spid="46"/>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7"/>
                                        </p:tgtEl>
                                        <p:attrNameLst>
                                          <p:attrName>style.visibility</p:attrName>
                                        </p:attrNameLst>
                                      </p:cBhvr>
                                      <p:to>
                                        <p:strVal val="visible"/>
                                      </p:to>
                                    </p:set>
                                    <p:animEffect transition="in" filter="fade">
                                      <p:cBhvr>
                                        <p:cTn id="34" dur="500"/>
                                        <p:tgtEl>
                                          <p:spTgt spid="47"/>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48"/>
                                        </p:tgtEl>
                                        <p:attrNameLst>
                                          <p:attrName>style.visibility</p:attrName>
                                        </p:attrNameLst>
                                      </p:cBhvr>
                                      <p:to>
                                        <p:strVal val="visible"/>
                                      </p:to>
                                    </p:set>
                                    <p:animEffect transition="in" filter="fade">
                                      <p:cBhvr>
                                        <p:cTn id="37" dur="500"/>
                                        <p:tgtEl>
                                          <p:spTgt spid="48"/>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49"/>
                                        </p:tgtEl>
                                        <p:attrNameLst>
                                          <p:attrName>style.visibility</p:attrName>
                                        </p:attrNameLst>
                                      </p:cBhvr>
                                      <p:to>
                                        <p:strVal val="visible"/>
                                      </p:to>
                                    </p:set>
                                    <p:animEffect transition="in" filter="fade">
                                      <p:cBhvr>
                                        <p:cTn id="40" dur="500"/>
                                        <p:tgtEl>
                                          <p:spTgt spid="49"/>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50"/>
                                        </p:tgtEl>
                                        <p:attrNameLst>
                                          <p:attrName>style.visibility</p:attrName>
                                        </p:attrNameLst>
                                      </p:cBhvr>
                                      <p:to>
                                        <p:strVal val="visible"/>
                                      </p:to>
                                    </p:set>
                                    <p:animEffect transition="in" filter="fade">
                                      <p:cBhvr>
                                        <p:cTn id="43" dur="500"/>
                                        <p:tgtEl>
                                          <p:spTgt spid="5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51"/>
                                        </p:tgtEl>
                                        <p:attrNameLst>
                                          <p:attrName>style.visibility</p:attrName>
                                        </p:attrNameLst>
                                      </p:cBhvr>
                                      <p:to>
                                        <p:strVal val="visible"/>
                                      </p:to>
                                    </p:set>
                                    <p:animEffect transition="in" filter="fade">
                                      <p:cBhvr>
                                        <p:cTn id="46" dur="500"/>
                                        <p:tgtEl>
                                          <p:spTgt spid="51"/>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52"/>
                                        </p:tgtEl>
                                        <p:attrNameLst>
                                          <p:attrName>style.visibility</p:attrName>
                                        </p:attrNameLst>
                                      </p:cBhvr>
                                      <p:to>
                                        <p:strVal val="visible"/>
                                      </p:to>
                                    </p:set>
                                    <p:animEffect transition="in" filter="fade">
                                      <p:cBhvr>
                                        <p:cTn id="49" dur="500"/>
                                        <p:tgtEl>
                                          <p:spTgt spid="52"/>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53"/>
                                        </p:tgtEl>
                                        <p:attrNameLst>
                                          <p:attrName>style.visibility</p:attrName>
                                        </p:attrNameLst>
                                      </p:cBhvr>
                                      <p:to>
                                        <p:strVal val="visible"/>
                                      </p:to>
                                    </p:set>
                                    <p:animEffect transition="in" filter="fade">
                                      <p:cBhvr>
                                        <p:cTn id="52" dur="500"/>
                                        <p:tgtEl>
                                          <p:spTgt spid="53"/>
                                        </p:tgtEl>
                                      </p:cBhvr>
                                    </p:animEffect>
                                  </p:childTnLst>
                                </p:cTn>
                              </p:par>
                            </p:childTnLst>
                          </p:cTn>
                        </p:par>
                        <p:par>
                          <p:cTn id="53" fill="hold">
                            <p:stCondLst>
                              <p:cond delay="3920"/>
                            </p:stCondLst>
                            <p:childTnLst>
                              <p:par>
                                <p:cTn id="54" presetID="22" presetClass="entr" presetSubtype="8" fill="hold" grpId="0" nodeType="afterEffect">
                                  <p:stCondLst>
                                    <p:cond delay="0"/>
                                  </p:stCondLst>
                                  <p:childTnLst>
                                    <p:set>
                                      <p:cBhvr>
                                        <p:cTn id="55" dur="1" fill="hold">
                                          <p:stCondLst>
                                            <p:cond delay="0"/>
                                          </p:stCondLst>
                                        </p:cTn>
                                        <p:tgtEl>
                                          <p:spTgt spid="33"/>
                                        </p:tgtEl>
                                        <p:attrNameLst>
                                          <p:attrName>style.visibility</p:attrName>
                                        </p:attrNameLst>
                                      </p:cBhvr>
                                      <p:to>
                                        <p:strVal val="visible"/>
                                      </p:to>
                                    </p:set>
                                    <p:animEffect transition="in" filter="wipe(left)">
                                      <p:cBhvr>
                                        <p:cTn id="56" dur="500"/>
                                        <p:tgtEl>
                                          <p:spTgt spid="33"/>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wipe(left)">
                                      <p:cBhvr>
                                        <p:cTn id="59" dur="500"/>
                                        <p:tgtEl>
                                          <p:spTgt spid="35"/>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36"/>
                                        </p:tgtEl>
                                        <p:attrNameLst>
                                          <p:attrName>style.visibility</p:attrName>
                                        </p:attrNameLst>
                                      </p:cBhvr>
                                      <p:to>
                                        <p:strVal val="visible"/>
                                      </p:to>
                                    </p:set>
                                    <p:animEffect transition="in" filter="wipe(left)">
                                      <p:cBhvr>
                                        <p:cTn id="62" dur="500"/>
                                        <p:tgtEl>
                                          <p:spTgt spid="36"/>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37"/>
                                        </p:tgtEl>
                                        <p:attrNameLst>
                                          <p:attrName>style.visibility</p:attrName>
                                        </p:attrNameLst>
                                      </p:cBhvr>
                                      <p:to>
                                        <p:strVal val="visible"/>
                                      </p:to>
                                    </p:set>
                                    <p:animEffect transition="in" filter="wipe(left)">
                                      <p:cBhvr>
                                        <p:cTn id="65" dur="500"/>
                                        <p:tgtEl>
                                          <p:spTgt spid="37"/>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38"/>
                                        </p:tgtEl>
                                        <p:attrNameLst>
                                          <p:attrName>style.visibility</p:attrName>
                                        </p:attrNameLst>
                                      </p:cBhvr>
                                      <p:to>
                                        <p:strVal val="visible"/>
                                      </p:to>
                                    </p:set>
                                    <p:animEffect transition="in" filter="wipe(left)">
                                      <p:cBhvr>
                                        <p:cTn id="68" dur="500"/>
                                        <p:tgtEl>
                                          <p:spTgt spid="38"/>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39"/>
                                        </p:tgtEl>
                                        <p:attrNameLst>
                                          <p:attrName>style.visibility</p:attrName>
                                        </p:attrNameLst>
                                      </p:cBhvr>
                                      <p:to>
                                        <p:strVal val="visible"/>
                                      </p:to>
                                    </p:set>
                                    <p:animEffect transition="in" filter="wipe(left)">
                                      <p:cBhvr>
                                        <p:cTn id="71" dur="500"/>
                                        <p:tgtEl>
                                          <p:spTgt spid="39"/>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40"/>
                                        </p:tgtEl>
                                        <p:attrNameLst>
                                          <p:attrName>style.visibility</p:attrName>
                                        </p:attrNameLst>
                                      </p:cBhvr>
                                      <p:to>
                                        <p:strVal val="visible"/>
                                      </p:to>
                                    </p:set>
                                    <p:animEffect transition="in" filter="wipe(left)">
                                      <p:cBhvr>
                                        <p:cTn id="74" dur="500"/>
                                        <p:tgtEl>
                                          <p:spTgt spid="40"/>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41"/>
                                        </p:tgtEl>
                                        <p:attrNameLst>
                                          <p:attrName>style.visibility</p:attrName>
                                        </p:attrNameLst>
                                      </p:cBhvr>
                                      <p:to>
                                        <p:strVal val="visible"/>
                                      </p:to>
                                    </p:set>
                                    <p:animEffect transition="in" filter="wipe(left)">
                                      <p:cBhvr>
                                        <p:cTn id="77" dur="500"/>
                                        <p:tgtEl>
                                          <p:spTgt spid="41"/>
                                        </p:tgtEl>
                                      </p:cBhvr>
                                    </p:animEffect>
                                  </p:childTnLst>
                                </p:cTn>
                              </p:par>
                            </p:childTnLst>
                          </p:cTn>
                        </p:par>
                        <p:par>
                          <p:cTn id="78" fill="hold">
                            <p:stCondLst>
                              <p:cond delay="4420"/>
                            </p:stCondLst>
                            <p:childTnLst>
                              <p:par>
                                <p:cTn id="79" presetID="10" presetClass="entr" presetSubtype="0" fill="hold" grpId="0" nodeType="afterEffect">
                                  <p:stCondLst>
                                    <p:cond delay="0"/>
                                  </p:stCondLst>
                                  <p:childTnLst>
                                    <p:set>
                                      <p:cBhvr>
                                        <p:cTn id="80" dur="1" fill="hold">
                                          <p:stCondLst>
                                            <p:cond delay="0"/>
                                          </p:stCondLst>
                                        </p:cTn>
                                        <p:tgtEl>
                                          <p:spTgt spid="54"/>
                                        </p:tgtEl>
                                        <p:attrNameLst>
                                          <p:attrName>style.visibility</p:attrName>
                                        </p:attrNameLst>
                                      </p:cBhvr>
                                      <p:to>
                                        <p:strVal val="visible"/>
                                      </p:to>
                                    </p:set>
                                    <p:animEffect transition="in" filter="fade">
                                      <p:cBhvr>
                                        <p:cTn id="81" dur="500"/>
                                        <p:tgtEl>
                                          <p:spTgt spid="54"/>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55"/>
                                        </p:tgtEl>
                                        <p:attrNameLst>
                                          <p:attrName>style.visibility</p:attrName>
                                        </p:attrNameLst>
                                      </p:cBhvr>
                                      <p:to>
                                        <p:strVal val="visible"/>
                                      </p:to>
                                    </p:set>
                                    <p:animEffect transition="in" filter="fade">
                                      <p:cBhvr>
                                        <p:cTn id="84" dur="500"/>
                                        <p:tgtEl>
                                          <p:spTgt spid="55"/>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56"/>
                                        </p:tgtEl>
                                        <p:attrNameLst>
                                          <p:attrName>style.visibility</p:attrName>
                                        </p:attrNameLst>
                                      </p:cBhvr>
                                      <p:to>
                                        <p:strVal val="visible"/>
                                      </p:to>
                                    </p:set>
                                    <p:animEffect transition="in" filter="fade">
                                      <p:cBhvr>
                                        <p:cTn id="87" dur="500"/>
                                        <p:tgtEl>
                                          <p:spTgt spid="56"/>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57"/>
                                        </p:tgtEl>
                                        <p:attrNameLst>
                                          <p:attrName>style.visibility</p:attrName>
                                        </p:attrNameLst>
                                      </p:cBhvr>
                                      <p:to>
                                        <p:strVal val="visible"/>
                                      </p:to>
                                    </p:set>
                                    <p:animEffect transition="in" filter="fade">
                                      <p:cBhvr>
                                        <p:cTn id="90" dur="500"/>
                                        <p:tgtEl>
                                          <p:spTgt spid="57"/>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59"/>
                                        </p:tgtEl>
                                        <p:attrNameLst>
                                          <p:attrName>style.visibility</p:attrName>
                                        </p:attrNameLst>
                                      </p:cBhvr>
                                      <p:to>
                                        <p:strVal val="visible"/>
                                      </p:to>
                                    </p:set>
                                    <p:animEffect transition="in" filter="fade">
                                      <p:cBhvr>
                                        <p:cTn id="93" dur="500"/>
                                        <p:tgtEl>
                                          <p:spTgt spid="59"/>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61"/>
                                        </p:tgtEl>
                                        <p:attrNameLst>
                                          <p:attrName>style.visibility</p:attrName>
                                        </p:attrNameLst>
                                      </p:cBhvr>
                                      <p:to>
                                        <p:strVal val="visible"/>
                                      </p:to>
                                    </p:set>
                                    <p:animEffect transition="in" filter="fade">
                                      <p:cBhvr>
                                        <p:cTn id="96" dur="500"/>
                                        <p:tgtEl>
                                          <p:spTgt spid="61"/>
                                        </p:tgtEl>
                                      </p:cBhvr>
                                    </p:animEffect>
                                  </p:childTnLst>
                                </p:cTn>
                              </p:par>
                            </p:childTnLst>
                          </p:cTn>
                        </p:par>
                        <p:par>
                          <p:cTn id="97" fill="hold">
                            <p:stCondLst>
                              <p:cond delay="4920"/>
                            </p:stCondLst>
                            <p:childTnLst>
                              <p:par>
                                <p:cTn id="98" presetID="22" presetClass="entr" presetSubtype="4" fill="hold" grpId="0" nodeType="afterEffect">
                                  <p:stCondLst>
                                    <p:cond delay="0"/>
                                  </p:stCondLst>
                                  <p:childTnLst>
                                    <p:set>
                                      <p:cBhvr>
                                        <p:cTn id="99" dur="1" fill="hold">
                                          <p:stCondLst>
                                            <p:cond delay="0"/>
                                          </p:stCondLst>
                                        </p:cTn>
                                        <p:tgtEl>
                                          <p:spTgt spid="45"/>
                                        </p:tgtEl>
                                        <p:attrNameLst>
                                          <p:attrName>style.visibility</p:attrName>
                                        </p:attrNameLst>
                                      </p:cBhvr>
                                      <p:to>
                                        <p:strVal val="visible"/>
                                      </p:to>
                                    </p:set>
                                    <p:animEffect transition="in" filter="wipe(down)">
                                      <p:cBhvr>
                                        <p:cTn id="100" dur="500"/>
                                        <p:tgtEl>
                                          <p:spTgt spid="45"/>
                                        </p:tgtEl>
                                      </p:cBhvr>
                                    </p:animEffect>
                                  </p:childTnLst>
                                </p:cTn>
                              </p:par>
                            </p:childTnLst>
                          </p:cTn>
                        </p:par>
                        <p:par>
                          <p:cTn id="101" fill="hold">
                            <p:stCondLst>
                              <p:cond delay="5420"/>
                            </p:stCondLst>
                            <p:childTnLst>
                              <p:par>
                                <p:cTn id="102" presetID="22" presetClass="entr" presetSubtype="4" fill="hold" grpId="0" nodeType="afterEffect">
                                  <p:stCondLst>
                                    <p:cond delay="0"/>
                                  </p:stCondLst>
                                  <p:childTnLst>
                                    <p:set>
                                      <p:cBhvr>
                                        <p:cTn id="103" dur="1" fill="hold">
                                          <p:stCondLst>
                                            <p:cond delay="0"/>
                                          </p:stCondLst>
                                        </p:cTn>
                                        <p:tgtEl>
                                          <p:spTgt spid="44"/>
                                        </p:tgtEl>
                                        <p:attrNameLst>
                                          <p:attrName>style.visibility</p:attrName>
                                        </p:attrNameLst>
                                      </p:cBhvr>
                                      <p:to>
                                        <p:strVal val="visible"/>
                                      </p:to>
                                    </p:set>
                                    <p:animEffect transition="in" filter="wipe(down)">
                                      <p:cBhvr>
                                        <p:cTn id="104" dur="500"/>
                                        <p:tgtEl>
                                          <p:spTgt spid="44"/>
                                        </p:tgtEl>
                                      </p:cBhvr>
                                    </p:animEffect>
                                  </p:childTnLst>
                                </p:cTn>
                              </p:par>
                            </p:childTnLst>
                          </p:cTn>
                        </p:par>
                        <p:par>
                          <p:cTn id="105" fill="hold">
                            <p:stCondLst>
                              <p:cond delay="5920"/>
                            </p:stCondLst>
                            <p:childTnLst>
                              <p:par>
                                <p:cTn id="106" presetID="22" presetClass="entr" presetSubtype="4" fill="hold" grpId="0" nodeType="afterEffect">
                                  <p:stCondLst>
                                    <p:cond delay="0"/>
                                  </p:stCondLst>
                                  <p:childTnLst>
                                    <p:set>
                                      <p:cBhvr>
                                        <p:cTn id="107" dur="1" fill="hold">
                                          <p:stCondLst>
                                            <p:cond delay="0"/>
                                          </p:stCondLst>
                                        </p:cTn>
                                        <p:tgtEl>
                                          <p:spTgt spid="43"/>
                                        </p:tgtEl>
                                        <p:attrNameLst>
                                          <p:attrName>style.visibility</p:attrName>
                                        </p:attrNameLst>
                                      </p:cBhvr>
                                      <p:to>
                                        <p:strVal val="visible"/>
                                      </p:to>
                                    </p:set>
                                    <p:animEffect transition="in" filter="wipe(down)">
                                      <p:cBhvr>
                                        <p:cTn id="108" dur="500"/>
                                        <p:tgtEl>
                                          <p:spTgt spid="43"/>
                                        </p:tgtEl>
                                      </p:cBhvr>
                                    </p:animEffect>
                                  </p:childTnLst>
                                </p:cTn>
                              </p:par>
                            </p:childTnLst>
                          </p:cTn>
                        </p:par>
                        <p:par>
                          <p:cTn id="109" fill="hold">
                            <p:stCondLst>
                              <p:cond delay="6420"/>
                            </p:stCondLst>
                            <p:childTnLst>
                              <p:par>
                                <p:cTn id="110" presetID="22" presetClass="entr" presetSubtype="4" fill="hold" grpId="0" nodeType="afterEffect">
                                  <p:stCondLst>
                                    <p:cond delay="0"/>
                                  </p:stCondLst>
                                  <p:childTnLst>
                                    <p:set>
                                      <p:cBhvr>
                                        <p:cTn id="111" dur="1" fill="hold">
                                          <p:stCondLst>
                                            <p:cond delay="0"/>
                                          </p:stCondLst>
                                        </p:cTn>
                                        <p:tgtEl>
                                          <p:spTgt spid="42"/>
                                        </p:tgtEl>
                                        <p:attrNameLst>
                                          <p:attrName>style.visibility</p:attrName>
                                        </p:attrNameLst>
                                      </p:cBhvr>
                                      <p:to>
                                        <p:strVal val="visible"/>
                                      </p:to>
                                    </p:set>
                                    <p:animEffect transition="in" filter="wipe(down)">
                                      <p:cBhvr>
                                        <p:cTn id="112" dur="500"/>
                                        <p:tgtEl>
                                          <p:spTgt spid="42"/>
                                        </p:tgtEl>
                                      </p:cBhvr>
                                    </p:animEffect>
                                  </p:childTnLst>
                                </p:cTn>
                              </p:par>
                            </p:childTnLst>
                          </p:cTn>
                        </p:par>
                        <p:par>
                          <p:cTn id="113" fill="hold">
                            <p:stCondLst>
                              <p:cond delay="6920"/>
                            </p:stCondLst>
                            <p:childTnLst>
                              <p:par>
                                <p:cTn id="114" presetID="22" presetClass="entr" presetSubtype="4" fill="hold" grpId="0" nodeType="afterEffect">
                                  <p:stCondLst>
                                    <p:cond delay="0"/>
                                  </p:stCondLst>
                                  <p:childTnLst>
                                    <p:set>
                                      <p:cBhvr>
                                        <p:cTn id="115" dur="1" fill="hold">
                                          <p:stCondLst>
                                            <p:cond delay="0"/>
                                          </p:stCondLst>
                                        </p:cTn>
                                        <p:tgtEl>
                                          <p:spTgt spid="58"/>
                                        </p:tgtEl>
                                        <p:attrNameLst>
                                          <p:attrName>style.visibility</p:attrName>
                                        </p:attrNameLst>
                                      </p:cBhvr>
                                      <p:to>
                                        <p:strVal val="visible"/>
                                      </p:to>
                                    </p:set>
                                    <p:animEffect transition="in" filter="wipe(down)">
                                      <p:cBhvr>
                                        <p:cTn id="116" dur="500"/>
                                        <p:tgtEl>
                                          <p:spTgt spid="58"/>
                                        </p:tgtEl>
                                      </p:cBhvr>
                                    </p:animEffect>
                                  </p:childTnLst>
                                </p:cTn>
                              </p:par>
                            </p:childTnLst>
                          </p:cTn>
                        </p:par>
                        <p:par>
                          <p:cTn id="117" fill="hold">
                            <p:stCondLst>
                              <p:cond delay="7420"/>
                            </p:stCondLst>
                            <p:childTnLst>
                              <p:par>
                                <p:cTn id="118" presetID="22" presetClass="entr" presetSubtype="4" fill="hold" grpId="0" nodeType="afterEffect">
                                  <p:stCondLst>
                                    <p:cond delay="0"/>
                                  </p:stCondLst>
                                  <p:childTnLst>
                                    <p:set>
                                      <p:cBhvr>
                                        <p:cTn id="119" dur="1" fill="hold">
                                          <p:stCondLst>
                                            <p:cond delay="0"/>
                                          </p:stCondLst>
                                        </p:cTn>
                                        <p:tgtEl>
                                          <p:spTgt spid="60"/>
                                        </p:tgtEl>
                                        <p:attrNameLst>
                                          <p:attrName>style.visibility</p:attrName>
                                        </p:attrNameLst>
                                      </p:cBhvr>
                                      <p:to>
                                        <p:strVal val="visible"/>
                                      </p:to>
                                    </p:set>
                                    <p:animEffect transition="in" filter="wipe(down)">
                                      <p:cBhvr>
                                        <p:cTn id="120"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4" grpId="0" bldLvl="0" animBg="1"/>
      <p:bldP spid="5" grpId="0" bldLvl="0" animBg="1"/>
      <p:bldP spid="6" grpId="0"/>
      <p:bldP spid="7" grpId="0"/>
      <p:bldP spid="33" grpId="0" bldLvl="0" animBg="1"/>
      <p:bldP spid="35" grpId="0" bldLvl="0" animBg="1"/>
      <p:bldP spid="36" grpId="0" bldLvl="0" animBg="1"/>
      <p:bldP spid="37" grpId="0" bldLvl="0" animBg="1"/>
      <p:bldP spid="38" grpId="0" bldLvl="0" animBg="1"/>
      <p:bldP spid="39" grpId="0" bldLvl="0" animBg="1"/>
      <p:bldP spid="40" grpId="0" bldLvl="0" animBg="1"/>
      <p:bldP spid="41" grpId="0" bldLvl="0" animBg="1"/>
      <p:bldP spid="42" grpId="0" bldLvl="0" animBg="1"/>
      <p:bldP spid="43" grpId="0" bldLvl="0" animBg="1"/>
      <p:bldP spid="44" grpId="0" bldLvl="0" animBg="1"/>
      <p:bldP spid="45" grpId="0" bldLvl="0" animBg="1"/>
      <p:bldP spid="46" grpId="0"/>
      <p:bldP spid="47" grpId="0"/>
      <p:bldP spid="48" grpId="0"/>
      <p:bldP spid="49" grpId="0"/>
      <p:bldP spid="50" grpId="0"/>
      <p:bldP spid="51" grpId="0"/>
      <p:bldP spid="52" grpId="0"/>
      <p:bldP spid="53" grpId="0"/>
      <p:bldP spid="54" grpId="0"/>
      <p:bldP spid="55" grpId="0"/>
      <p:bldP spid="56" grpId="0"/>
      <p:bldP spid="57" grpId="0"/>
      <p:bldP spid="58" grpId="0" bldLvl="0" animBg="1"/>
      <p:bldP spid="59" grpId="0"/>
      <p:bldP spid="60" grpId="0" bldLvl="0" animBg="1"/>
      <p:bldP spid="6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p:nvPr/>
        </p:nvSpPr>
        <p:spPr>
          <a:xfrm>
            <a:off x="766026" y="1456085"/>
            <a:ext cx="5097014" cy="5183588"/>
          </a:xfrm>
          <a:prstGeom prst="rect">
            <a:avLst/>
          </a:prstGeom>
          <a:blipFill dpi="0" rotWithShape="1">
            <a:blip r:embed="rId1"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34" tIns="45716" rIns="91434" bIns="45716" rtlCol="0" anchor="ctr"/>
          <a:lstStyle/>
          <a:p>
            <a:pPr algn="ctr">
              <a:lnSpc>
                <a:spcPct val="150000"/>
              </a:lnSpc>
            </a:pPr>
            <a:endParaRPr lang="en-GB">
              <a:latin typeface="Arial" panose="020B0604020202020204" pitchFamily="34" charset="0"/>
              <a:ea typeface="微软雅黑" panose="020B0503020204020204" pitchFamily="34" charset="-122"/>
              <a:sym typeface="Arial" panose="020B0604020202020204" pitchFamily="34" charset="0"/>
            </a:endParaRPr>
          </a:p>
        </p:txBody>
      </p:sp>
      <p:sp>
        <p:nvSpPr>
          <p:cNvPr id="3" name="Freeform 5"/>
          <p:cNvSpPr>
            <a:spLocks noEditPoints="1"/>
          </p:cNvSpPr>
          <p:nvPr/>
        </p:nvSpPr>
        <p:spPr bwMode="auto">
          <a:xfrm>
            <a:off x="6429377" y="1729199"/>
            <a:ext cx="796095" cy="517690"/>
          </a:xfrm>
          <a:custGeom>
            <a:avLst/>
            <a:gdLst>
              <a:gd name="T0" fmla="*/ 13 w 94"/>
              <a:gd name="T1" fmla="*/ 0 h 61"/>
              <a:gd name="T2" fmla="*/ 82 w 94"/>
              <a:gd name="T3" fmla="*/ 0 h 61"/>
              <a:gd name="T4" fmla="*/ 89 w 94"/>
              <a:gd name="T5" fmla="*/ 2 h 61"/>
              <a:gd name="T6" fmla="*/ 47 w 94"/>
              <a:gd name="T7" fmla="*/ 33 h 61"/>
              <a:gd name="T8" fmla="*/ 6 w 94"/>
              <a:gd name="T9" fmla="*/ 2 h 61"/>
              <a:gd name="T10" fmla="*/ 13 w 94"/>
              <a:gd name="T11" fmla="*/ 0 h 61"/>
              <a:gd name="T12" fmla="*/ 94 w 94"/>
              <a:gd name="T13" fmla="*/ 9 h 61"/>
              <a:gd name="T14" fmla="*/ 67 w 94"/>
              <a:gd name="T15" fmla="*/ 29 h 61"/>
              <a:gd name="T16" fmla="*/ 93 w 94"/>
              <a:gd name="T17" fmla="*/ 53 h 61"/>
              <a:gd name="T18" fmla="*/ 94 w 94"/>
              <a:gd name="T19" fmla="*/ 48 h 61"/>
              <a:gd name="T20" fmla="*/ 94 w 94"/>
              <a:gd name="T21" fmla="*/ 12 h 61"/>
              <a:gd name="T22" fmla="*/ 94 w 94"/>
              <a:gd name="T23" fmla="*/ 9 h 61"/>
              <a:gd name="T24" fmla="*/ 87 w 94"/>
              <a:gd name="T25" fmla="*/ 60 h 61"/>
              <a:gd name="T26" fmla="*/ 82 w 94"/>
              <a:gd name="T27" fmla="*/ 61 h 61"/>
              <a:gd name="T28" fmla="*/ 13 w 94"/>
              <a:gd name="T29" fmla="*/ 61 h 61"/>
              <a:gd name="T30" fmla="*/ 6 w 94"/>
              <a:gd name="T31" fmla="*/ 59 h 61"/>
              <a:gd name="T32" fmla="*/ 34 w 94"/>
              <a:gd name="T33" fmla="*/ 34 h 61"/>
              <a:gd name="T34" fmla="*/ 44 w 94"/>
              <a:gd name="T35" fmla="*/ 42 h 61"/>
              <a:gd name="T36" fmla="*/ 47 w 94"/>
              <a:gd name="T37" fmla="*/ 44 h 61"/>
              <a:gd name="T38" fmla="*/ 50 w 94"/>
              <a:gd name="T39" fmla="*/ 42 h 61"/>
              <a:gd name="T40" fmla="*/ 60 w 94"/>
              <a:gd name="T41" fmla="*/ 35 h 61"/>
              <a:gd name="T42" fmla="*/ 87 w 94"/>
              <a:gd name="T43" fmla="*/ 60 h 61"/>
              <a:gd name="T44" fmla="*/ 1 w 94"/>
              <a:gd name="T45" fmla="*/ 52 h 61"/>
              <a:gd name="T46" fmla="*/ 27 w 94"/>
              <a:gd name="T47" fmla="*/ 29 h 61"/>
              <a:gd name="T48" fmla="*/ 1 w 94"/>
              <a:gd name="T49" fmla="*/ 9 h 61"/>
              <a:gd name="T50" fmla="*/ 0 w 94"/>
              <a:gd name="T51" fmla="*/ 12 h 61"/>
              <a:gd name="T52" fmla="*/ 0 w 94"/>
              <a:gd name="T53" fmla="*/ 48 h 61"/>
              <a:gd name="T54" fmla="*/ 1 w 94"/>
              <a:gd name="T55" fmla="*/ 5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4" h="61">
                <a:moveTo>
                  <a:pt x="13" y="0"/>
                </a:moveTo>
                <a:cubicBezTo>
                  <a:pt x="82" y="0"/>
                  <a:pt x="82" y="0"/>
                  <a:pt x="82" y="0"/>
                </a:cubicBezTo>
                <a:cubicBezTo>
                  <a:pt x="84" y="0"/>
                  <a:pt x="87" y="1"/>
                  <a:pt x="89" y="2"/>
                </a:cubicBezTo>
                <a:cubicBezTo>
                  <a:pt x="47" y="33"/>
                  <a:pt x="47" y="33"/>
                  <a:pt x="47" y="33"/>
                </a:cubicBezTo>
                <a:cubicBezTo>
                  <a:pt x="6" y="2"/>
                  <a:pt x="6" y="2"/>
                  <a:pt x="6" y="2"/>
                </a:cubicBezTo>
                <a:cubicBezTo>
                  <a:pt x="8" y="1"/>
                  <a:pt x="10" y="0"/>
                  <a:pt x="13" y="0"/>
                </a:cubicBezTo>
                <a:close/>
                <a:moveTo>
                  <a:pt x="94" y="9"/>
                </a:moveTo>
                <a:cubicBezTo>
                  <a:pt x="67" y="29"/>
                  <a:pt x="67" y="29"/>
                  <a:pt x="67" y="29"/>
                </a:cubicBezTo>
                <a:cubicBezTo>
                  <a:pt x="93" y="53"/>
                  <a:pt x="93" y="53"/>
                  <a:pt x="93" y="53"/>
                </a:cubicBezTo>
                <a:cubicBezTo>
                  <a:pt x="94" y="52"/>
                  <a:pt x="94" y="50"/>
                  <a:pt x="94" y="48"/>
                </a:cubicBezTo>
                <a:cubicBezTo>
                  <a:pt x="94" y="12"/>
                  <a:pt x="94" y="12"/>
                  <a:pt x="94" y="12"/>
                </a:cubicBezTo>
                <a:cubicBezTo>
                  <a:pt x="94" y="11"/>
                  <a:pt x="94" y="10"/>
                  <a:pt x="94" y="9"/>
                </a:cubicBezTo>
                <a:close/>
                <a:moveTo>
                  <a:pt x="87" y="60"/>
                </a:moveTo>
                <a:cubicBezTo>
                  <a:pt x="85" y="60"/>
                  <a:pt x="84" y="61"/>
                  <a:pt x="82" y="61"/>
                </a:cubicBezTo>
                <a:cubicBezTo>
                  <a:pt x="13" y="61"/>
                  <a:pt x="13" y="61"/>
                  <a:pt x="13" y="61"/>
                </a:cubicBezTo>
                <a:cubicBezTo>
                  <a:pt x="10" y="61"/>
                  <a:pt x="8" y="60"/>
                  <a:pt x="6" y="59"/>
                </a:cubicBezTo>
                <a:cubicBezTo>
                  <a:pt x="34" y="34"/>
                  <a:pt x="34" y="34"/>
                  <a:pt x="34" y="34"/>
                </a:cubicBezTo>
                <a:cubicBezTo>
                  <a:pt x="44" y="42"/>
                  <a:pt x="44" y="42"/>
                  <a:pt x="44" y="42"/>
                </a:cubicBezTo>
                <a:cubicBezTo>
                  <a:pt x="47" y="44"/>
                  <a:pt x="47" y="44"/>
                  <a:pt x="47" y="44"/>
                </a:cubicBezTo>
                <a:cubicBezTo>
                  <a:pt x="50" y="42"/>
                  <a:pt x="50" y="42"/>
                  <a:pt x="50" y="42"/>
                </a:cubicBezTo>
                <a:cubicBezTo>
                  <a:pt x="60" y="35"/>
                  <a:pt x="60" y="35"/>
                  <a:pt x="60" y="35"/>
                </a:cubicBezTo>
                <a:cubicBezTo>
                  <a:pt x="87" y="60"/>
                  <a:pt x="87" y="60"/>
                  <a:pt x="87" y="60"/>
                </a:cubicBezTo>
                <a:close/>
                <a:moveTo>
                  <a:pt x="1" y="52"/>
                </a:moveTo>
                <a:cubicBezTo>
                  <a:pt x="27" y="29"/>
                  <a:pt x="27" y="29"/>
                  <a:pt x="27" y="29"/>
                </a:cubicBezTo>
                <a:cubicBezTo>
                  <a:pt x="1" y="9"/>
                  <a:pt x="1" y="9"/>
                  <a:pt x="1" y="9"/>
                </a:cubicBezTo>
                <a:cubicBezTo>
                  <a:pt x="0" y="10"/>
                  <a:pt x="0" y="11"/>
                  <a:pt x="0" y="12"/>
                </a:cubicBezTo>
                <a:cubicBezTo>
                  <a:pt x="0" y="48"/>
                  <a:pt x="0" y="48"/>
                  <a:pt x="0" y="48"/>
                </a:cubicBezTo>
                <a:cubicBezTo>
                  <a:pt x="0" y="49"/>
                  <a:pt x="0" y="51"/>
                  <a:pt x="1" y="52"/>
                </a:cubicBezTo>
                <a:close/>
              </a:path>
            </a:pathLst>
          </a:custGeom>
          <a:solidFill>
            <a:schemeClr val="accent1"/>
          </a:solidFill>
          <a:ln>
            <a:noFill/>
          </a:ln>
        </p:spPr>
        <p:txBody>
          <a:bodyPr vert="horz" wrap="square" lIns="96428" tIns="48215" rIns="96428" bIns="48215"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endParaRPr lang="zh-CN" altLang="en-US" sz="1830" dirty="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Freeform 6"/>
          <p:cNvSpPr>
            <a:spLocks noEditPoints="1"/>
          </p:cNvSpPr>
          <p:nvPr/>
        </p:nvSpPr>
        <p:spPr bwMode="auto">
          <a:xfrm>
            <a:off x="6429377" y="3325416"/>
            <a:ext cx="709821" cy="811831"/>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accent2"/>
          </a:solidFill>
          <a:ln>
            <a:noFill/>
          </a:ln>
        </p:spPr>
        <p:txBody>
          <a:bodyPr vert="horz" wrap="square" lIns="96428" tIns="48215" rIns="96428" bIns="48215"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endParaRPr lang="zh-CN" altLang="en-US" sz="1830" dirty="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7"/>
          <p:cNvSpPr txBox="1"/>
          <p:nvPr/>
        </p:nvSpPr>
        <p:spPr>
          <a:xfrm>
            <a:off x="7356480" y="1847161"/>
            <a:ext cx="1615827" cy="276999"/>
          </a:xfrm>
          <a:prstGeom prst="rect">
            <a:avLst/>
          </a:prstGeom>
          <a:noFill/>
        </p:spPr>
        <p:txBody>
          <a:bodyPr wrap="none" lIns="0" tIns="0" rIns="0" bIns="0" rtlCol="0">
            <a:spAutoFit/>
          </a:bodyPr>
          <a:lstStyle/>
          <a:p>
            <a:r>
              <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GB"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Rectangle 8"/>
          <p:cNvSpPr/>
          <p:nvPr/>
        </p:nvSpPr>
        <p:spPr>
          <a:xfrm>
            <a:off x="6429377" y="2334046"/>
            <a:ext cx="5275889" cy="623504"/>
          </a:xfrm>
          <a:prstGeom prst="rect">
            <a:avLst/>
          </a:prstGeom>
        </p:spPr>
        <p:txBody>
          <a:bodyPr wrap="square" lIns="0" tIns="0" rIns="0" bIns="0">
            <a:spAutoFit/>
          </a:bodyPr>
          <a:lstStyle/>
          <a:p>
            <a:pPr defTabSz="1284605">
              <a:lnSpc>
                <a:spcPct val="120000"/>
              </a:lnSpc>
              <a:defRPr/>
            </a:pPr>
            <a:r>
              <a:rPr lang="zh-CN" altLang="en-US" sz="8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双击输入替换内容</a:t>
            </a:r>
            <a:r>
              <a:rPr lang="en-US" altLang="zh-CN" sz="8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58pic.com</a:t>
            </a:r>
            <a:r>
              <a:rPr lang="zh-CN" altLang="en-US" sz="8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双击输入替换内容</a:t>
            </a:r>
            <a:r>
              <a:rPr lang="en-US" altLang="zh-CN" sz="8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58pic.com</a:t>
            </a:r>
            <a:r>
              <a:rPr lang="zh-CN" altLang="en-US" sz="8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双击输入替换内容</a:t>
            </a:r>
            <a:r>
              <a:rPr lang="en-US" altLang="zh-CN" sz="8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58pic.com</a:t>
            </a:r>
            <a:r>
              <a:rPr lang="zh-CN" altLang="en-US" sz="8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双击输入替换内容</a:t>
            </a:r>
            <a:r>
              <a:rPr lang="en-US" altLang="zh-CN" sz="8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58pic.com</a:t>
            </a:r>
            <a:r>
              <a:rPr lang="zh-CN" altLang="en-US" sz="8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双击输入替换内容</a:t>
            </a:r>
            <a:r>
              <a:rPr lang="en-US" altLang="zh-CN" sz="8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58pic.com</a:t>
            </a:r>
            <a:r>
              <a:rPr lang="zh-CN" altLang="en-US" sz="8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双击输入替换内容</a:t>
            </a:r>
            <a:r>
              <a:rPr lang="en-US" altLang="zh-CN" sz="8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58pic.com</a:t>
            </a:r>
            <a:r>
              <a:rPr lang="zh-CN" altLang="en-US" sz="8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双击输入替换内容</a:t>
            </a:r>
            <a:r>
              <a:rPr lang="en-US" altLang="zh-CN" sz="8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58pic.com</a:t>
            </a:r>
            <a:r>
              <a:rPr lang="zh-CN" altLang="en-US" sz="8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双击输入替换内容</a:t>
            </a:r>
            <a:r>
              <a:rPr lang="en-US" altLang="zh-CN" sz="8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58pic.com</a:t>
            </a:r>
            <a:endParaRPr lang="zh-CN" altLang="en-US" sz="8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pPr defTabSz="1284605">
              <a:lnSpc>
                <a:spcPct val="120000"/>
              </a:lnSpc>
              <a:defRPr/>
            </a:pPr>
            <a:endParaRPr lang="zh-CN" altLang="en-US" sz="8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Box 9"/>
          <p:cNvSpPr txBox="1"/>
          <p:nvPr/>
        </p:nvSpPr>
        <p:spPr>
          <a:xfrm>
            <a:off x="7356480" y="3679071"/>
            <a:ext cx="1615827" cy="276999"/>
          </a:xfrm>
          <a:prstGeom prst="rect">
            <a:avLst/>
          </a:prstGeom>
          <a:noFill/>
        </p:spPr>
        <p:txBody>
          <a:bodyPr wrap="none" lIns="0" tIns="0" rIns="0" bIns="0" rtlCol="0">
            <a:spAutoFit/>
          </a:bodyPr>
          <a:lstStyle/>
          <a:p>
            <a:r>
              <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GB"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Freeform 10"/>
          <p:cNvSpPr/>
          <p:nvPr/>
        </p:nvSpPr>
        <p:spPr bwMode="auto">
          <a:xfrm>
            <a:off x="6429377" y="5036619"/>
            <a:ext cx="717664" cy="658876"/>
          </a:xfrm>
          <a:custGeom>
            <a:avLst/>
            <a:gdLst>
              <a:gd name="T0" fmla="*/ 29 w 85"/>
              <a:gd name="T1" fmla="*/ 0 h 78"/>
              <a:gd name="T2" fmla="*/ 34 w 85"/>
              <a:gd name="T3" fmla="*/ 29 h 78"/>
              <a:gd name="T4" fmla="*/ 8 w 85"/>
              <a:gd name="T5" fmla="*/ 29 h 78"/>
              <a:gd name="T6" fmla="*/ 6 w 85"/>
              <a:gd name="T7" fmla="*/ 29 h 78"/>
              <a:gd name="T8" fmla="*/ 0 w 85"/>
              <a:gd name="T9" fmla="*/ 35 h 78"/>
              <a:gd name="T10" fmla="*/ 0 w 85"/>
              <a:gd name="T11" fmla="*/ 35 h 78"/>
              <a:gd name="T12" fmla="*/ 4 w 85"/>
              <a:gd name="T13" fmla="*/ 42 h 78"/>
              <a:gd name="T14" fmla="*/ 0 w 85"/>
              <a:gd name="T15" fmla="*/ 47 h 78"/>
              <a:gd name="T16" fmla="*/ 0 w 85"/>
              <a:gd name="T17" fmla="*/ 47 h 78"/>
              <a:gd name="T18" fmla="*/ 5 w 85"/>
              <a:gd name="T19" fmla="*/ 54 h 78"/>
              <a:gd name="T20" fmla="*/ 4 w 85"/>
              <a:gd name="T21" fmla="*/ 58 h 78"/>
              <a:gd name="T22" fmla="*/ 4 w 85"/>
              <a:gd name="T23" fmla="*/ 58 h 78"/>
              <a:gd name="T24" fmla="*/ 10 w 85"/>
              <a:gd name="T25" fmla="*/ 65 h 78"/>
              <a:gd name="T26" fmla="*/ 11 w 85"/>
              <a:gd name="T27" fmla="*/ 65 h 78"/>
              <a:gd name="T28" fmla="*/ 9 w 85"/>
              <a:gd name="T29" fmla="*/ 70 h 78"/>
              <a:gd name="T30" fmla="*/ 9 w 85"/>
              <a:gd name="T31" fmla="*/ 70 h 78"/>
              <a:gd name="T32" fmla="*/ 15 w 85"/>
              <a:gd name="T33" fmla="*/ 77 h 78"/>
              <a:gd name="T34" fmla="*/ 29 w 85"/>
              <a:gd name="T35" fmla="*/ 77 h 78"/>
              <a:gd name="T36" fmla="*/ 45 w 85"/>
              <a:gd name="T37" fmla="*/ 77 h 78"/>
              <a:gd name="T38" fmla="*/ 46 w 85"/>
              <a:gd name="T39" fmla="*/ 77 h 78"/>
              <a:gd name="T40" fmla="*/ 51 w 85"/>
              <a:gd name="T41" fmla="*/ 71 h 78"/>
              <a:gd name="T42" fmla="*/ 66 w 85"/>
              <a:gd name="T43" fmla="*/ 69 h 78"/>
              <a:gd name="T44" fmla="*/ 66 w 85"/>
              <a:gd name="T45" fmla="*/ 78 h 78"/>
              <a:gd name="T46" fmla="*/ 85 w 85"/>
              <a:gd name="T47" fmla="*/ 78 h 78"/>
              <a:gd name="T48" fmla="*/ 85 w 85"/>
              <a:gd name="T49" fmla="*/ 25 h 78"/>
              <a:gd name="T50" fmla="*/ 66 w 85"/>
              <a:gd name="T51" fmla="*/ 25 h 78"/>
              <a:gd name="T52" fmla="*/ 66 w 85"/>
              <a:gd name="T53" fmla="*/ 32 h 78"/>
              <a:gd name="T54" fmla="*/ 61 w 85"/>
              <a:gd name="T55" fmla="*/ 32 h 78"/>
              <a:gd name="T56" fmla="*/ 29 w 85"/>
              <a:gd name="T57"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78">
                <a:moveTo>
                  <a:pt x="29" y="0"/>
                </a:moveTo>
                <a:cubicBezTo>
                  <a:pt x="1" y="7"/>
                  <a:pt x="33" y="28"/>
                  <a:pt x="34" y="29"/>
                </a:cubicBezTo>
                <a:cubicBezTo>
                  <a:pt x="8" y="29"/>
                  <a:pt x="8" y="29"/>
                  <a:pt x="8" y="29"/>
                </a:cubicBezTo>
                <a:cubicBezTo>
                  <a:pt x="6" y="29"/>
                  <a:pt x="6" y="29"/>
                  <a:pt x="6" y="29"/>
                </a:cubicBezTo>
                <a:cubicBezTo>
                  <a:pt x="3" y="29"/>
                  <a:pt x="0" y="32"/>
                  <a:pt x="0" y="35"/>
                </a:cubicBezTo>
                <a:cubicBezTo>
                  <a:pt x="0" y="35"/>
                  <a:pt x="0" y="35"/>
                  <a:pt x="0" y="35"/>
                </a:cubicBezTo>
                <a:cubicBezTo>
                  <a:pt x="0" y="38"/>
                  <a:pt x="1" y="41"/>
                  <a:pt x="4" y="42"/>
                </a:cubicBezTo>
                <a:cubicBezTo>
                  <a:pt x="2" y="43"/>
                  <a:pt x="0" y="45"/>
                  <a:pt x="0" y="47"/>
                </a:cubicBezTo>
                <a:cubicBezTo>
                  <a:pt x="0" y="47"/>
                  <a:pt x="0" y="47"/>
                  <a:pt x="0" y="47"/>
                </a:cubicBezTo>
                <a:cubicBezTo>
                  <a:pt x="0" y="51"/>
                  <a:pt x="2" y="53"/>
                  <a:pt x="5" y="54"/>
                </a:cubicBezTo>
                <a:cubicBezTo>
                  <a:pt x="4" y="55"/>
                  <a:pt x="4" y="57"/>
                  <a:pt x="4" y="58"/>
                </a:cubicBezTo>
                <a:cubicBezTo>
                  <a:pt x="4" y="58"/>
                  <a:pt x="4" y="58"/>
                  <a:pt x="4" y="58"/>
                </a:cubicBezTo>
                <a:cubicBezTo>
                  <a:pt x="4" y="62"/>
                  <a:pt x="7" y="65"/>
                  <a:pt x="10" y="65"/>
                </a:cubicBezTo>
                <a:cubicBezTo>
                  <a:pt x="11" y="65"/>
                  <a:pt x="11" y="65"/>
                  <a:pt x="11" y="65"/>
                </a:cubicBezTo>
                <a:cubicBezTo>
                  <a:pt x="9" y="66"/>
                  <a:pt x="9" y="68"/>
                  <a:pt x="9" y="70"/>
                </a:cubicBezTo>
                <a:cubicBezTo>
                  <a:pt x="9" y="70"/>
                  <a:pt x="9" y="70"/>
                  <a:pt x="9" y="70"/>
                </a:cubicBezTo>
                <a:cubicBezTo>
                  <a:pt x="9" y="74"/>
                  <a:pt x="12" y="77"/>
                  <a:pt x="15" y="77"/>
                </a:cubicBezTo>
                <a:cubicBezTo>
                  <a:pt x="29" y="77"/>
                  <a:pt x="29" y="77"/>
                  <a:pt x="29" y="77"/>
                </a:cubicBezTo>
                <a:cubicBezTo>
                  <a:pt x="45" y="77"/>
                  <a:pt x="45" y="77"/>
                  <a:pt x="45" y="77"/>
                </a:cubicBezTo>
                <a:cubicBezTo>
                  <a:pt x="46" y="77"/>
                  <a:pt x="46" y="77"/>
                  <a:pt x="46" y="77"/>
                </a:cubicBezTo>
                <a:cubicBezTo>
                  <a:pt x="51" y="71"/>
                  <a:pt x="51" y="71"/>
                  <a:pt x="51" y="71"/>
                </a:cubicBezTo>
                <a:cubicBezTo>
                  <a:pt x="66" y="69"/>
                  <a:pt x="66" y="69"/>
                  <a:pt x="66" y="69"/>
                </a:cubicBezTo>
                <a:cubicBezTo>
                  <a:pt x="66" y="78"/>
                  <a:pt x="66" y="78"/>
                  <a:pt x="66" y="78"/>
                </a:cubicBezTo>
                <a:cubicBezTo>
                  <a:pt x="85" y="78"/>
                  <a:pt x="85" y="78"/>
                  <a:pt x="85" y="78"/>
                </a:cubicBezTo>
                <a:cubicBezTo>
                  <a:pt x="85" y="25"/>
                  <a:pt x="85" y="25"/>
                  <a:pt x="85" y="25"/>
                </a:cubicBezTo>
                <a:cubicBezTo>
                  <a:pt x="66" y="25"/>
                  <a:pt x="66" y="25"/>
                  <a:pt x="66" y="25"/>
                </a:cubicBezTo>
                <a:cubicBezTo>
                  <a:pt x="66" y="32"/>
                  <a:pt x="66" y="32"/>
                  <a:pt x="66" y="32"/>
                </a:cubicBezTo>
                <a:cubicBezTo>
                  <a:pt x="61" y="32"/>
                  <a:pt x="61" y="32"/>
                  <a:pt x="61" y="32"/>
                </a:cubicBezTo>
                <a:cubicBezTo>
                  <a:pt x="57" y="16"/>
                  <a:pt x="32" y="17"/>
                  <a:pt x="29" y="0"/>
                </a:cubicBezTo>
                <a:close/>
              </a:path>
            </a:pathLst>
          </a:custGeom>
          <a:solidFill>
            <a:schemeClr val="accent3"/>
          </a:solidFill>
          <a:ln>
            <a:noFill/>
          </a:ln>
        </p:spPr>
        <p:txBody>
          <a:bodyPr vert="horz" wrap="square" lIns="96428" tIns="48215" rIns="96428" bIns="48215"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endParaRPr lang="zh-CN" altLang="en-US" sz="1830" dirty="0">
              <a:solidFill>
                <a:prstClr val="black"/>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Rectangle 11"/>
          <p:cNvSpPr/>
          <p:nvPr/>
        </p:nvSpPr>
        <p:spPr>
          <a:xfrm>
            <a:off x="6526018" y="4147569"/>
            <a:ext cx="5275889" cy="623504"/>
          </a:xfrm>
          <a:prstGeom prst="rect">
            <a:avLst/>
          </a:prstGeom>
        </p:spPr>
        <p:txBody>
          <a:bodyPr wrap="square" lIns="0" tIns="0" rIns="0" bIns="0">
            <a:spAutoFit/>
          </a:bodyPr>
          <a:lstStyle/>
          <a:p>
            <a:pPr defTabSz="1284605">
              <a:lnSpc>
                <a:spcPct val="120000"/>
              </a:lnSpc>
              <a:defRPr/>
            </a:pPr>
            <a:r>
              <a:rPr lang="zh-CN" altLang="en-US" sz="8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双击输入替换内容</a:t>
            </a:r>
            <a:r>
              <a:rPr lang="en-US" altLang="zh-CN" sz="8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58pic.com</a:t>
            </a:r>
            <a:r>
              <a:rPr lang="zh-CN" altLang="en-US" sz="8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双击输入替换内容</a:t>
            </a:r>
            <a:r>
              <a:rPr lang="en-US" altLang="zh-CN" sz="8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58pic.com</a:t>
            </a:r>
            <a:r>
              <a:rPr lang="zh-CN" altLang="en-US" sz="8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双击输入替换内容</a:t>
            </a:r>
            <a:r>
              <a:rPr lang="en-US" altLang="zh-CN" sz="8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58pic.com</a:t>
            </a:r>
            <a:r>
              <a:rPr lang="zh-CN" altLang="en-US" sz="8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双击输入替换内容</a:t>
            </a:r>
            <a:r>
              <a:rPr lang="en-US" altLang="zh-CN" sz="8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58pic.com</a:t>
            </a:r>
            <a:r>
              <a:rPr lang="zh-CN" altLang="en-US" sz="8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双击输入替换内容</a:t>
            </a:r>
            <a:r>
              <a:rPr lang="en-US" altLang="zh-CN" sz="8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58pic.com</a:t>
            </a:r>
            <a:r>
              <a:rPr lang="zh-CN" altLang="en-US" sz="8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双击输入替换内容</a:t>
            </a:r>
            <a:r>
              <a:rPr lang="en-US" altLang="zh-CN" sz="8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58pic.com</a:t>
            </a:r>
            <a:r>
              <a:rPr lang="zh-CN" altLang="en-US" sz="8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双击输入替换内容</a:t>
            </a:r>
            <a:r>
              <a:rPr lang="en-US" altLang="zh-CN" sz="8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58pic.com</a:t>
            </a:r>
            <a:r>
              <a:rPr lang="zh-CN" altLang="en-US" sz="8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双击输入替换内容</a:t>
            </a:r>
            <a:r>
              <a:rPr lang="en-US" altLang="zh-CN" sz="8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58pic.com</a:t>
            </a:r>
            <a:endParaRPr lang="zh-CN" altLang="en-US" sz="8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pPr defTabSz="1284605">
              <a:lnSpc>
                <a:spcPct val="120000"/>
              </a:lnSpc>
              <a:defRPr/>
            </a:pPr>
            <a:endParaRPr lang="zh-CN" altLang="en-US" sz="8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TextBox 12"/>
          <p:cNvSpPr txBox="1"/>
          <p:nvPr/>
        </p:nvSpPr>
        <p:spPr>
          <a:xfrm>
            <a:off x="7356480" y="5366058"/>
            <a:ext cx="1615827" cy="276999"/>
          </a:xfrm>
          <a:prstGeom prst="rect">
            <a:avLst/>
          </a:prstGeom>
          <a:noFill/>
        </p:spPr>
        <p:txBody>
          <a:bodyPr wrap="none" lIns="0" tIns="0" rIns="0" bIns="0" rtlCol="0">
            <a:spAutoFit/>
          </a:bodyPr>
          <a:lstStyle/>
          <a:p>
            <a:r>
              <a:rPr lang="zh-CN" altLang="en-US"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GB" b="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Rectangle 13"/>
          <p:cNvSpPr/>
          <p:nvPr/>
        </p:nvSpPr>
        <p:spPr>
          <a:xfrm>
            <a:off x="6526018" y="5766461"/>
            <a:ext cx="5275889" cy="623504"/>
          </a:xfrm>
          <a:prstGeom prst="rect">
            <a:avLst/>
          </a:prstGeom>
        </p:spPr>
        <p:txBody>
          <a:bodyPr wrap="square" lIns="0" tIns="0" rIns="0" bIns="0">
            <a:spAutoFit/>
          </a:bodyPr>
          <a:lstStyle/>
          <a:p>
            <a:pPr defTabSz="1284605">
              <a:lnSpc>
                <a:spcPct val="120000"/>
              </a:lnSpc>
              <a:defRPr/>
            </a:pPr>
            <a:r>
              <a:rPr lang="zh-CN" altLang="en-US" sz="8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双击输入替换内容</a:t>
            </a:r>
            <a:r>
              <a:rPr lang="en-US" altLang="zh-CN" sz="8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58pic.com</a:t>
            </a:r>
            <a:r>
              <a:rPr lang="zh-CN" altLang="en-US" sz="8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双击输入替换内容</a:t>
            </a:r>
            <a:r>
              <a:rPr lang="en-US" altLang="zh-CN" sz="8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58pic.com</a:t>
            </a:r>
            <a:r>
              <a:rPr lang="zh-CN" altLang="en-US" sz="8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双击输入替换内容</a:t>
            </a:r>
            <a:r>
              <a:rPr lang="en-US" altLang="zh-CN" sz="8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58pic.com</a:t>
            </a:r>
            <a:r>
              <a:rPr lang="zh-CN" altLang="en-US" sz="8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双击输入替换内容</a:t>
            </a:r>
            <a:r>
              <a:rPr lang="en-US" altLang="zh-CN" sz="8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58pic.com</a:t>
            </a:r>
            <a:r>
              <a:rPr lang="zh-CN" altLang="en-US" sz="8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双击输入替换内容</a:t>
            </a:r>
            <a:r>
              <a:rPr lang="en-US" altLang="zh-CN" sz="8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58pic.com</a:t>
            </a:r>
            <a:r>
              <a:rPr lang="zh-CN" altLang="en-US" sz="8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双击输入替换内容</a:t>
            </a:r>
            <a:r>
              <a:rPr lang="en-US" altLang="zh-CN" sz="8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58pic.com</a:t>
            </a:r>
            <a:endParaRPr lang="zh-CN" altLang="en-US" sz="8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pPr defTabSz="1284605">
              <a:lnSpc>
                <a:spcPct val="120000"/>
              </a:lnSpc>
              <a:defRPr/>
            </a:pPr>
            <a:r>
              <a:rPr lang="zh-CN" altLang="en-US" sz="8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击输入替换内容</a:t>
            </a:r>
            <a:r>
              <a:rPr lang="en-US" altLang="zh-CN" sz="8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58pic.com</a:t>
            </a:r>
            <a:r>
              <a:rPr lang="zh-CN" altLang="en-US" sz="8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双击输入替换内容</a:t>
            </a:r>
            <a:r>
              <a:rPr lang="en-US" altLang="zh-CN" sz="8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58pic.com</a:t>
            </a:r>
            <a:endParaRPr lang="zh-CN" altLang="en-US" sz="8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pPr defTabSz="1284605">
              <a:lnSpc>
                <a:spcPct val="120000"/>
              </a:lnSpc>
              <a:defRPr/>
            </a:pPr>
            <a:endParaRPr lang="zh-CN" altLang="en-US" sz="84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文本框 11"/>
          <p:cNvSpPr txBox="1"/>
          <p:nvPr/>
        </p:nvSpPr>
        <p:spPr>
          <a:xfrm>
            <a:off x="592784" y="374451"/>
            <a:ext cx="3185988" cy="523220"/>
          </a:xfrm>
          <a:prstGeom prst="rect">
            <a:avLst/>
          </a:prstGeom>
        </p:spPr>
        <p:txBody>
          <a:bodyPr wrap="square" rtlCol="0">
            <a:spAutoFit/>
          </a:bodyPr>
          <a:lstStyle/>
          <a:p>
            <a:r>
              <a:rPr lang="zh-CN" altLang="en-US" sz="2800" spc="300" dirty="0">
                <a:latin typeface="Century Gothic" panose="020B0502020202020204" pitchFamily="34" charset="0"/>
                <a:ea typeface="微软雅黑" panose="020B0503020204020204" pitchFamily="34" charset="-122"/>
              </a:rPr>
              <a:t>添加标题文字</a:t>
            </a:r>
            <a:endParaRPr lang="zh-CN" altLang="en-US" sz="2800" spc="300" dirty="0">
              <a:latin typeface="Century Gothic" panose="020B0502020202020204" pitchFamily="34" charset="0"/>
              <a:ea typeface="微软雅黑" panose="020B0503020204020204" pitchFamily="34" charset="-122"/>
            </a:endParaRPr>
          </a:p>
        </p:txBody>
      </p:sp>
      <p:sp>
        <p:nvSpPr>
          <p:cNvPr id="13" name="矩形 12"/>
          <p:cNvSpPr/>
          <p:nvPr/>
        </p:nvSpPr>
        <p:spPr>
          <a:xfrm>
            <a:off x="2137" y="326784"/>
            <a:ext cx="557003" cy="5570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par>
                          <p:cTn id="15" fill="hold">
                            <p:stCondLst>
                              <p:cond delay="1000"/>
                            </p:stCondLst>
                            <p:childTnLst>
                              <p:par>
                                <p:cTn id="16" presetID="2" presetClass="entr" presetSubtype="8" fill="hold" grpId="0" nodeType="afterEffect">
                                  <p:stCondLst>
                                    <p:cond delay="0"/>
                                  </p:stCondLst>
                                  <p:childTnLst>
                                    <p:set>
                                      <p:cBhvr>
                                        <p:cTn id="17" dur="1" fill="hold">
                                          <p:stCondLst>
                                            <p:cond delay="0"/>
                                          </p:stCondLst>
                                        </p:cTn>
                                        <p:tgtEl>
                                          <p:spTgt spid="30"/>
                                        </p:tgtEl>
                                        <p:attrNameLst>
                                          <p:attrName>style.visibility</p:attrName>
                                        </p:attrNameLst>
                                      </p:cBhvr>
                                      <p:to>
                                        <p:strVal val="visible"/>
                                      </p:to>
                                    </p:set>
                                    <p:anim calcmode="lin" valueType="num">
                                      <p:cBhvr additive="base">
                                        <p:cTn id="18" dur="500" fill="hold"/>
                                        <p:tgtEl>
                                          <p:spTgt spid="30"/>
                                        </p:tgtEl>
                                        <p:attrNameLst>
                                          <p:attrName>ppt_x</p:attrName>
                                        </p:attrNameLst>
                                      </p:cBhvr>
                                      <p:tavLst>
                                        <p:tav tm="0">
                                          <p:val>
                                            <p:strVal val="0-#ppt_w/2"/>
                                          </p:val>
                                        </p:tav>
                                        <p:tav tm="100000">
                                          <p:val>
                                            <p:strVal val="#ppt_x"/>
                                          </p:val>
                                        </p:tav>
                                      </p:tavLst>
                                    </p:anim>
                                    <p:anim calcmode="lin" valueType="num">
                                      <p:cBhvr additive="base">
                                        <p:cTn id="19" dur="500" fill="hold"/>
                                        <p:tgtEl>
                                          <p:spTgt spid="30"/>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8" fill="hold" grpId="0" nodeType="afterEffect">
                                  <p:stCondLst>
                                    <p:cond delay="0"/>
                                  </p:stCondLst>
                                  <p:childTnLst>
                                    <p:set>
                                      <p:cBhvr>
                                        <p:cTn id="22" dur="1" fill="hold">
                                          <p:stCondLst>
                                            <p:cond delay="0"/>
                                          </p:stCondLst>
                                        </p:cTn>
                                        <p:tgtEl>
                                          <p:spTgt spid="31"/>
                                        </p:tgtEl>
                                        <p:attrNameLst>
                                          <p:attrName>style.visibility</p:attrName>
                                        </p:attrNameLst>
                                      </p:cBhvr>
                                      <p:to>
                                        <p:strVal val="visible"/>
                                      </p:to>
                                    </p:set>
                                    <p:anim calcmode="lin" valueType="num">
                                      <p:cBhvr additive="base">
                                        <p:cTn id="23" dur="500" fill="hold"/>
                                        <p:tgtEl>
                                          <p:spTgt spid="31"/>
                                        </p:tgtEl>
                                        <p:attrNameLst>
                                          <p:attrName>ppt_x</p:attrName>
                                        </p:attrNameLst>
                                      </p:cBhvr>
                                      <p:tavLst>
                                        <p:tav tm="0">
                                          <p:val>
                                            <p:strVal val="0-#ppt_w/2"/>
                                          </p:val>
                                        </p:tav>
                                        <p:tav tm="100000">
                                          <p:val>
                                            <p:strVal val="#ppt_x"/>
                                          </p:val>
                                        </p:tav>
                                      </p:tavLst>
                                    </p:anim>
                                    <p:anim calcmode="lin" valueType="num">
                                      <p:cBhvr additive="base">
                                        <p:cTn id="24" dur="500" fill="hold"/>
                                        <p:tgtEl>
                                          <p:spTgt spid="31"/>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53" presetClass="entr" presetSubtype="16" fill="hold" grpId="0" nodeType="afterEffect">
                                  <p:stCondLst>
                                    <p:cond delay="0"/>
                                  </p:stCondLst>
                                  <p:childTnLst>
                                    <p:set>
                                      <p:cBhvr>
                                        <p:cTn id="27" dur="1" fill="hold">
                                          <p:stCondLst>
                                            <p:cond delay="0"/>
                                          </p:stCondLst>
                                        </p:cTn>
                                        <p:tgtEl>
                                          <p:spTgt spid="29"/>
                                        </p:tgtEl>
                                        <p:attrNameLst>
                                          <p:attrName>style.visibility</p:attrName>
                                        </p:attrNameLst>
                                      </p:cBhvr>
                                      <p:to>
                                        <p:strVal val="visible"/>
                                      </p:to>
                                    </p:set>
                                    <p:anim calcmode="lin" valueType="num">
                                      <p:cBhvr>
                                        <p:cTn id="28" dur="500" fill="hold"/>
                                        <p:tgtEl>
                                          <p:spTgt spid="29"/>
                                        </p:tgtEl>
                                        <p:attrNameLst>
                                          <p:attrName>ppt_w</p:attrName>
                                        </p:attrNameLst>
                                      </p:cBhvr>
                                      <p:tavLst>
                                        <p:tav tm="0">
                                          <p:val>
                                            <p:fltVal val="0"/>
                                          </p:val>
                                        </p:tav>
                                        <p:tav tm="100000">
                                          <p:val>
                                            <p:strVal val="#ppt_w"/>
                                          </p:val>
                                        </p:tav>
                                      </p:tavLst>
                                    </p:anim>
                                    <p:anim calcmode="lin" valueType="num">
                                      <p:cBhvr>
                                        <p:cTn id="29" dur="500" fill="hold"/>
                                        <p:tgtEl>
                                          <p:spTgt spid="29"/>
                                        </p:tgtEl>
                                        <p:attrNameLst>
                                          <p:attrName>ppt_h</p:attrName>
                                        </p:attrNameLst>
                                      </p:cBhvr>
                                      <p:tavLst>
                                        <p:tav tm="0">
                                          <p:val>
                                            <p:fltVal val="0"/>
                                          </p:val>
                                        </p:tav>
                                        <p:tav tm="100000">
                                          <p:val>
                                            <p:strVal val="#ppt_h"/>
                                          </p:val>
                                        </p:tav>
                                      </p:tavLst>
                                    </p:anim>
                                    <p:animEffect transition="in" filter="fade">
                                      <p:cBhvr>
                                        <p:cTn id="30" dur="500"/>
                                        <p:tgtEl>
                                          <p:spTgt spid="29"/>
                                        </p:tgtEl>
                                      </p:cBhvr>
                                    </p:animEffect>
                                  </p:childTnLst>
                                </p:cTn>
                              </p:par>
                            </p:childTnLst>
                          </p:cTn>
                        </p:par>
                        <p:par>
                          <p:cTn id="31" fill="hold">
                            <p:stCondLst>
                              <p:cond delay="2500"/>
                            </p:stCondLst>
                            <p:childTnLst>
                              <p:par>
                                <p:cTn id="32" presetID="2" presetClass="entr" presetSubtype="8" fill="hold" grpId="0" nodeType="afterEffect">
                                  <p:stCondLst>
                                    <p:cond delay="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500" fill="hold"/>
                                        <p:tgtEl>
                                          <p:spTgt spid="32"/>
                                        </p:tgtEl>
                                        <p:attrNameLst>
                                          <p:attrName>ppt_x</p:attrName>
                                        </p:attrNameLst>
                                      </p:cBhvr>
                                      <p:tavLst>
                                        <p:tav tm="0">
                                          <p:val>
                                            <p:strVal val="0-#ppt_w/2"/>
                                          </p:val>
                                        </p:tav>
                                        <p:tav tm="100000">
                                          <p:val>
                                            <p:strVal val="#ppt_x"/>
                                          </p:val>
                                        </p:tav>
                                      </p:tavLst>
                                    </p:anim>
                                    <p:anim calcmode="lin" valueType="num">
                                      <p:cBhvr additive="base">
                                        <p:cTn id="35" dur="500" fill="hold"/>
                                        <p:tgtEl>
                                          <p:spTgt spid="32"/>
                                        </p:tgtEl>
                                        <p:attrNameLst>
                                          <p:attrName>ppt_y</p:attrName>
                                        </p:attrNameLst>
                                      </p:cBhvr>
                                      <p:tavLst>
                                        <p:tav tm="0">
                                          <p:val>
                                            <p:strVal val="#ppt_y"/>
                                          </p:val>
                                        </p:tav>
                                        <p:tav tm="100000">
                                          <p:val>
                                            <p:strVal val="#ppt_y"/>
                                          </p:val>
                                        </p:tav>
                                      </p:tavLst>
                                    </p:anim>
                                  </p:childTnLst>
                                </p:cTn>
                              </p:par>
                            </p:childTnLst>
                          </p:cTn>
                        </p:par>
                        <p:par>
                          <p:cTn id="36" fill="hold">
                            <p:stCondLst>
                              <p:cond delay="3000"/>
                            </p:stCondLst>
                            <p:childTnLst>
                              <p:par>
                                <p:cTn id="37" presetID="2" presetClass="entr" presetSubtype="8" fill="hold" grpId="0" nodeType="afterEffect">
                                  <p:stCondLst>
                                    <p:cond delay="0"/>
                                  </p:stCondLst>
                                  <p:childTnLst>
                                    <p:set>
                                      <p:cBhvr>
                                        <p:cTn id="38" dur="1" fill="hold">
                                          <p:stCondLst>
                                            <p:cond delay="0"/>
                                          </p:stCondLst>
                                        </p:cTn>
                                        <p:tgtEl>
                                          <p:spTgt spid="34"/>
                                        </p:tgtEl>
                                        <p:attrNameLst>
                                          <p:attrName>style.visibility</p:attrName>
                                        </p:attrNameLst>
                                      </p:cBhvr>
                                      <p:to>
                                        <p:strVal val="visible"/>
                                      </p:to>
                                    </p:set>
                                    <p:anim calcmode="lin" valueType="num">
                                      <p:cBhvr additive="base">
                                        <p:cTn id="39" dur="500" fill="hold"/>
                                        <p:tgtEl>
                                          <p:spTgt spid="34"/>
                                        </p:tgtEl>
                                        <p:attrNameLst>
                                          <p:attrName>ppt_x</p:attrName>
                                        </p:attrNameLst>
                                      </p:cBhvr>
                                      <p:tavLst>
                                        <p:tav tm="0">
                                          <p:val>
                                            <p:strVal val="0-#ppt_w/2"/>
                                          </p:val>
                                        </p:tav>
                                        <p:tav tm="100000">
                                          <p:val>
                                            <p:strVal val="#ppt_x"/>
                                          </p:val>
                                        </p:tav>
                                      </p:tavLst>
                                    </p:anim>
                                    <p:anim calcmode="lin" valueType="num">
                                      <p:cBhvr additive="base">
                                        <p:cTn id="40" dur="500" fill="hold"/>
                                        <p:tgtEl>
                                          <p:spTgt spid="34"/>
                                        </p:tgtEl>
                                        <p:attrNameLst>
                                          <p:attrName>ppt_y</p:attrName>
                                        </p:attrNameLst>
                                      </p:cBhvr>
                                      <p:tavLst>
                                        <p:tav tm="0">
                                          <p:val>
                                            <p:strVal val="#ppt_y"/>
                                          </p:val>
                                        </p:tav>
                                        <p:tav tm="100000">
                                          <p:val>
                                            <p:strVal val="#ppt_y"/>
                                          </p:val>
                                        </p:tav>
                                      </p:tavLst>
                                    </p:anim>
                                  </p:childTnLst>
                                </p:cTn>
                              </p:par>
                            </p:childTnLst>
                          </p:cTn>
                        </p:par>
                        <p:par>
                          <p:cTn id="41" fill="hold">
                            <p:stCondLst>
                              <p:cond delay="3500"/>
                            </p:stCondLst>
                            <p:childTnLst>
                              <p:par>
                                <p:cTn id="42" presetID="53" presetClass="entr" presetSubtype="16" fill="hold" grpId="0" nodeType="afterEffect">
                                  <p:stCondLst>
                                    <p:cond delay="0"/>
                                  </p:stCondLst>
                                  <p:childTnLst>
                                    <p:set>
                                      <p:cBhvr>
                                        <p:cTn id="43" dur="1" fill="hold">
                                          <p:stCondLst>
                                            <p:cond delay="0"/>
                                          </p:stCondLst>
                                        </p:cTn>
                                        <p:tgtEl>
                                          <p:spTgt spid="33"/>
                                        </p:tgtEl>
                                        <p:attrNameLst>
                                          <p:attrName>style.visibility</p:attrName>
                                        </p:attrNameLst>
                                      </p:cBhvr>
                                      <p:to>
                                        <p:strVal val="visible"/>
                                      </p:to>
                                    </p:set>
                                    <p:anim calcmode="lin" valueType="num">
                                      <p:cBhvr>
                                        <p:cTn id="44" dur="500" fill="hold"/>
                                        <p:tgtEl>
                                          <p:spTgt spid="33"/>
                                        </p:tgtEl>
                                        <p:attrNameLst>
                                          <p:attrName>ppt_w</p:attrName>
                                        </p:attrNameLst>
                                      </p:cBhvr>
                                      <p:tavLst>
                                        <p:tav tm="0">
                                          <p:val>
                                            <p:fltVal val="0"/>
                                          </p:val>
                                        </p:tav>
                                        <p:tav tm="100000">
                                          <p:val>
                                            <p:strVal val="#ppt_w"/>
                                          </p:val>
                                        </p:tav>
                                      </p:tavLst>
                                    </p:anim>
                                    <p:anim calcmode="lin" valueType="num">
                                      <p:cBhvr>
                                        <p:cTn id="45" dur="500" fill="hold"/>
                                        <p:tgtEl>
                                          <p:spTgt spid="33"/>
                                        </p:tgtEl>
                                        <p:attrNameLst>
                                          <p:attrName>ppt_h</p:attrName>
                                        </p:attrNameLst>
                                      </p:cBhvr>
                                      <p:tavLst>
                                        <p:tav tm="0">
                                          <p:val>
                                            <p:fltVal val="0"/>
                                          </p:val>
                                        </p:tav>
                                        <p:tav tm="100000">
                                          <p:val>
                                            <p:strVal val="#ppt_h"/>
                                          </p:val>
                                        </p:tav>
                                      </p:tavLst>
                                    </p:anim>
                                    <p:animEffect transition="in" filter="fade">
                                      <p:cBhvr>
                                        <p:cTn id="46" dur="500"/>
                                        <p:tgtEl>
                                          <p:spTgt spid="33"/>
                                        </p:tgtEl>
                                      </p:cBhvr>
                                    </p:animEffect>
                                  </p:childTnLst>
                                </p:cTn>
                              </p:par>
                            </p:childTnLst>
                          </p:cTn>
                        </p:par>
                        <p:par>
                          <p:cTn id="47" fill="hold">
                            <p:stCondLst>
                              <p:cond delay="4000"/>
                            </p:stCondLst>
                            <p:childTnLst>
                              <p:par>
                                <p:cTn id="48" presetID="2" presetClass="entr" presetSubtype="8" fill="hold" grpId="0" nodeType="afterEffect">
                                  <p:stCondLst>
                                    <p:cond delay="0"/>
                                  </p:stCondLst>
                                  <p:childTnLst>
                                    <p:set>
                                      <p:cBhvr>
                                        <p:cTn id="49" dur="1" fill="hold">
                                          <p:stCondLst>
                                            <p:cond delay="0"/>
                                          </p:stCondLst>
                                        </p:cTn>
                                        <p:tgtEl>
                                          <p:spTgt spid="35"/>
                                        </p:tgtEl>
                                        <p:attrNameLst>
                                          <p:attrName>style.visibility</p:attrName>
                                        </p:attrNameLst>
                                      </p:cBhvr>
                                      <p:to>
                                        <p:strVal val="visible"/>
                                      </p:to>
                                    </p:set>
                                    <p:anim calcmode="lin" valueType="num">
                                      <p:cBhvr additive="base">
                                        <p:cTn id="50" dur="500" fill="hold"/>
                                        <p:tgtEl>
                                          <p:spTgt spid="35"/>
                                        </p:tgtEl>
                                        <p:attrNameLst>
                                          <p:attrName>ppt_x</p:attrName>
                                        </p:attrNameLst>
                                      </p:cBhvr>
                                      <p:tavLst>
                                        <p:tav tm="0">
                                          <p:val>
                                            <p:strVal val="0-#ppt_w/2"/>
                                          </p:val>
                                        </p:tav>
                                        <p:tav tm="100000">
                                          <p:val>
                                            <p:strVal val="#ppt_x"/>
                                          </p:val>
                                        </p:tav>
                                      </p:tavLst>
                                    </p:anim>
                                    <p:anim calcmode="lin" valueType="num">
                                      <p:cBhvr additive="base">
                                        <p:cTn id="51" dur="500" fill="hold"/>
                                        <p:tgtEl>
                                          <p:spTgt spid="35"/>
                                        </p:tgtEl>
                                        <p:attrNameLst>
                                          <p:attrName>ppt_y</p:attrName>
                                        </p:attrNameLst>
                                      </p:cBhvr>
                                      <p:tavLst>
                                        <p:tav tm="0">
                                          <p:val>
                                            <p:strVal val="#ppt_y"/>
                                          </p:val>
                                        </p:tav>
                                        <p:tav tm="100000">
                                          <p:val>
                                            <p:strVal val="#ppt_y"/>
                                          </p:val>
                                        </p:tav>
                                      </p:tavLst>
                                    </p:anim>
                                  </p:childTnLst>
                                </p:cTn>
                              </p:par>
                            </p:childTnLst>
                          </p:cTn>
                        </p:par>
                        <p:par>
                          <p:cTn id="52" fill="hold">
                            <p:stCondLst>
                              <p:cond delay="4500"/>
                            </p:stCondLst>
                            <p:childTnLst>
                              <p:par>
                                <p:cTn id="53" presetID="2" presetClass="entr" presetSubtype="8" fill="hold" grpId="0" nodeType="afterEffect">
                                  <p:stCondLst>
                                    <p:cond delay="0"/>
                                  </p:stCondLst>
                                  <p:childTnLst>
                                    <p:set>
                                      <p:cBhvr>
                                        <p:cTn id="54" dur="1" fill="hold">
                                          <p:stCondLst>
                                            <p:cond delay="0"/>
                                          </p:stCondLst>
                                        </p:cTn>
                                        <p:tgtEl>
                                          <p:spTgt spid="36"/>
                                        </p:tgtEl>
                                        <p:attrNameLst>
                                          <p:attrName>style.visibility</p:attrName>
                                        </p:attrNameLst>
                                      </p:cBhvr>
                                      <p:to>
                                        <p:strVal val="visible"/>
                                      </p:to>
                                    </p:set>
                                    <p:anim calcmode="lin" valueType="num">
                                      <p:cBhvr additive="base">
                                        <p:cTn id="55" dur="500" fill="hold"/>
                                        <p:tgtEl>
                                          <p:spTgt spid="36"/>
                                        </p:tgtEl>
                                        <p:attrNameLst>
                                          <p:attrName>ppt_x</p:attrName>
                                        </p:attrNameLst>
                                      </p:cBhvr>
                                      <p:tavLst>
                                        <p:tav tm="0">
                                          <p:val>
                                            <p:strVal val="0-#ppt_w/2"/>
                                          </p:val>
                                        </p:tav>
                                        <p:tav tm="100000">
                                          <p:val>
                                            <p:strVal val="#ppt_x"/>
                                          </p:val>
                                        </p:tav>
                                      </p:tavLst>
                                    </p:anim>
                                    <p:anim calcmode="lin" valueType="num">
                                      <p:cBhvr additive="base">
                                        <p:cTn id="56" dur="5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29" grpId="0" bldLvl="0" animBg="1"/>
      <p:bldP spid="30" grpId="0"/>
      <p:bldP spid="31" grpId="0"/>
      <p:bldP spid="32" grpId="0"/>
      <p:bldP spid="33" grpId="0" bldLvl="0" animBg="1"/>
      <p:bldP spid="34" grpId="0"/>
      <p:bldP spid="35" grpId="0"/>
      <p:bldP spid="3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形状 14"/>
          <p:cNvSpPr/>
          <p:nvPr/>
        </p:nvSpPr>
        <p:spPr>
          <a:xfrm>
            <a:off x="3646812" y="1744117"/>
            <a:ext cx="5625394" cy="3923721"/>
          </a:xfrm>
          <a:custGeom>
            <a:avLst/>
            <a:gdLst>
              <a:gd name="connsiteX0" fmla="*/ 2667000 w 5334000"/>
              <a:gd name="connsiteY0" fmla="*/ 0 h 3720473"/>
              <a:gd name="connsiteX1" fmla="*/ 5334000 w 5334000"/>
              <a:gd name="connsiteY1" fmla="*/ 2667000 h 3720473"/>
              <a:gd name="connsiteX2" fmla="*/ 5124414 w 5334000"/>
              <a:gd name="connsiteY2" fmla="*/ 3705117 h 3720473"/>
              <a:gd name="connsiteX3" fmla="*/ 5117017 w 5334000"/>
              <a:gd name="connsiteY3" fmla="*/ 3720473 h 3720473"/>
              <a:gd name="connsiteX4" fmla="*/ 5098003 w 5334000"/>
              <a:gd name="connsiteY4" fmla="*/ 3720473 h 3720473"/>
              <a:gd name="connsiteX5" fmla="*/ 5108615 w 5334000"/>
              <a:gd name="connsiteY5" fmla="*/ 3698443 h 3720473"/>
              <a:gd name="connsiteX6" fmla="*/ 5316853 w 5334000"/>
              <a:gd name="connsiteY6" fmla="*/ 2667001 h 3720473"/>
              <a:gd name="connsiteX7" fmla="*/ 2667001 w 5334000"/>
              <a:gd name="connsiteY7" fmla="*/ 17149 h 3720473"/>
              <a:gd name="connsiteX8" fmla="*/ 17149 w 5334000"/>
              <a:gd name="connsiteY8" fmla="*/ 2667001 h 3720473"/>
              <a:gd name="connsiteX9" fmla="*/ 225387 w 5334000"/>
              <a:gd name="connsiteY9" fmla="*/ 3698443 h 3720473"/>
              <a:gd name="connsiteX10" fmla="*/ 236000 w 5334000"/>
              <a:gd name="connsiteY10" fmla="*/ 3720473 h 3720473"/>
              <a:gd name="connsiteX11" fmla="*/ 216984 w 5334000"/>
              <a:gd name="connsiteY11" fmla="*/ 3720473 h 3720473"/>
              <a:gd name="connsiteX12" fmla="*/ 209586 w 5334000"/>
              <a:gd name="connsiteY12" fmla="*/ 3705117 h 3720473"/>
              <a:gd name="connsiteX13" fmla="*/ 0 w 5334000"/>
              <a:gd name="connsiteY13" fmla="*/ 2667000 h 3720473"/>
              <a:gd name="connsiteX14" fmla="*/ 2667000 w 5334000"/>
              <a:gd name="connsiteY14" fmla="*/ 0 h 3720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334000" h="3720473">
                <a:moveTo>
                  <a:pt x="2667000" y="0"/>
                </a:moveTo>
                <a:cubicBezTo>
                  <a:pt x="4139943" y="0"/>
                  <a:pt x="5334000" y="1194057"/>
                  <a:pt x="5334000" y="2667000"/>
                </a:cubicBezTo>
                <a:cubicBezTo>
                  <a:pt x="5334000" y="3035236"/>
                  <a:pt x="5259371" y="3386041"/>
                  <a:pt x="5124414" y="3705117"/>
                </a:cubicBezTo>
                <a:lnTo>
                  <a:pt x="5117017" y="3720473"/>
                </a:lnTo>
                <a:lnTo>
                  <a:pt x="5098003" y="3720473"/>
                </a:lnTo>
                <a:lnTo>
                  <a:pt x="5108615" y="3698443"/>
                </a:lnTo>
                <a:cubicBezTo>
                  <a:pt x="5242704" y="3381419"/>
                  <a:pt x="5316853" y="3032869"/>
                  <a:pt x="5316853" y="2667001"/>
                </a:cubicBezTo>
                <a:cubicBezTo>
                  <a:pt x="5316853" y="1203528"/>
                  <a:pt x="4130474" y="17149"/>
                  <a:pt x="2667001" y="17149"/>
                </a:cubicBezTo>
                <a:cubicBezTo>
                  <a:pt x="1203528" y="17149"/>
                  <a:pt x="17149" y="1203528"/>
                  <a:pt x="17149" y="2667001"/>
                </a:cubicBezTo>
                <a:cubicBezTo>
                  <a:pt x="17149" y="3032869"/>
                  <a:pt x="91298" y="3381419"/>
                  <a:pt x="225387" y="3698443"/>
                </a:cubicBezTo>
                <a:lnTo>
                  <a:pt x="236000" y="3720473"/>
                </a:lnTo>
                <a:lnTo>
                  <a:pt x="216984" y="3720473"/>
                </a:lnTo>
                <a:lnTo>
                  <a:pt x="209586" y="3705117"/>
                </a:lnTo>
                <a:cubicBezTo>
                  <a:pt x="74628" y="3386041"/>
                  <a:pt x="0" y="3035236"/>
                  <a:pt x="0" y="2667000"/>
                </a:cubicBezTo>
                <a:cubicBezTo>
                  <a:pt x="0" y="1194057"/>
                  <a:pt x="1194057" y="0"/>
                  <a:pt x="2667000"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标题 1"/>
          <p:cNvSpPr>
            <a:spLocks noChangeArrowheads="1"/>
          </p:cNvSpPr>
          <p:nvPr/>
        </p:nvSpPr>
        <p:spPr bwMode="auto">
          <a:xfrm>
            <a:off x="5925319" y="3433380"/>
            <a:ext cx="2939907" cy="22344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6960" dirty="0">
                <a:latin typeface="造字工房言宋（非商用）常规体" pitchFamily="50" charset="-122"/>
                <a:ea typeface="造字工房言宋（非商用）常规体" pitchFamily="50" charset="-122"/>
                <a:sym typeface="微软雅黑" panose="020B0503020204020204" pitchFamily="34" charset="-122"/>
              </a:rPr>
              <a:t>年度工作概述</a:t>
            </a:r>
            <a:endParaRPr lang="zh-CN" altLang="en-US" sz="6960" dirty="0">
              <a:latin typeface="造字工房言宋（非商用）常规体" pitchFamily="50" charset="-122"/>
              <a:ea typeface="造字工房言宋（非商用）常规体" pitchFamily="50" charset="-122"/>
              <a:sym typeface="微软雅黑" panose="020B0503020204020204" pitchFamily="34" charset="-122"/>
            </a:endParaRPr>
          </a:p>
        </p:txBody>
      </p:sp>
      <p:sp>
        <p:nvSpPr>
          <p:cNvPr id="8" name="标题 1"/>
          <p:cNvSpPr>
            <a:spLocks noChangeArrowheads="1"/>
          </p:cNvSpPr>
          <p:nvPr/>
        </p:nvSpPr>
        <p:spPr bwMode="auto">
          <a:xfrm>
            <a:off x="1905525" y="3611827"/>
            <a:ext cx="2005138" cy="1877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1600" dirty="0">
                <a:latin typeface="Bloody Impact" panose="02000506000000020004" pitchFamily="2" charset="0"/>
                <a:ea typeface="微软雅黑" panose="020B0503020204020204" pitchFamily="34" charset="-122"/>
                <a:sym typeface="微软雅黑" panose="020B0503020204020204" pitchFamily="34" charset="-122"/>
              </a:rPr>
              <a:t>03</a:t>
            </a:r>
            <a:endParaRPr lang="zh-CN" altLang="en-US" sz="11600" dirty="0">
              <a:latin typeface="Bloody Impact" panose="02000506000000020004" pitchFamily="2" charset="0"/>
              <a:ea typeface="微软雅黑" panose="020B0503020204020204" pitchFamily="34" charset="-122"/>
              <a:sym typeface="微软雅黑" panose="020B0503020204020204" pitchFamily="34" charset="-122"/>
            </a:endParaRPr>
          </a:p>
        </p:txBody>
      </p:sp>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rcRect/>
          <a:stretch>
            <a:fillRect/>
          </a:stretch>
        </p:blipFill>
        <p:spPr>
          <a:xfrm>
            <a:off x="4898609" y="3827132"/>
            <a:ext cx="368546" cy="755358"/>
          </a:xfrm>
          <a:custGeom>
            <a:avLst/>
            <a:gdLst>
              <a:gd name="connsiteX0" fmla="*/ 349455 w 349455"/>
              <a:gd name="connsiteY0" fmla="*/ 0 h 716231"/>
              <a:gd name="connsiteX1" fmla="*/ 349455 w 349455"/>
              <a:gd name="connsiteY1" fmla="*/ 716231 h 716231"/>
              <a:gd name="connsiteX2" fmla="*/ 0 w 349455"/>
              <a:gd name="connsiteY2" fmla="*/ 358115 h 716231"/>
            </a:gdLst>
            <a:ahLst/>
            <a:cxnLst>
              <a:cxn ang="0">
                <a:pos x="connsiteX0" y="connsiteY0"/>
              </a:cxn>
              <a:cxn ang="0">
                <a:pos x="connsiteX1" y="connsiteY1"/>
              </a:cxn>
              <a:cxn ang="0">
                <a:pos x="connsiteX2" y="connsiteY2"/>
              </a:cxn>
            </a:cxnLst>
            <a:rect l="l" t="t" r="r" b="b"/>
            <a:pathLst>
              <a:path w="349455" h="716231">
                <a:moveTo>
                  <a:pt x="349455" y="0"/>
                </a:moveTo>
                <a:lnTo>
                  <a:pt x="349455" y="716231"/>
                </a:lnTo>
                <a:lnTo>
                  <a:pt x="0" y="358115"/>
                </a:lnTo>
                <a:close/>
              </a:path>
            </a:pathLst>
          </a:custGeom>
        </p:spPr>
      </p:pic>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a:xfrm>
            <a:off x="5205110" y="4518734"/>
            <a:ext cx="368546" cy="755358"/>
          </a:xfrm>
          <a:custGeom>
            <a:avLst/>
            <a:gdLst>
              <a:gd name="connsiteX0" fmla="*/ 0 w 349455"/>
              <a:gd name="connsiteY0" fmla="*/ 0 h 716231"/>
              <a:gd name="connsiteX1" fmla="*/ 349455 w 349455"/>
              <a:gd name="connsiteY1" fmla="*/ 358115 h 716231"/>
              <a:gd name="connsiteX2" fmla="*/ 0 w 349455"/>
              <a:gd name="connsiteY2" fmla="*/ 716231 h 716231"/>
            </a:gdLst>
            <a:ahLst/>
            <a:cxnLst>
              <a:cxn ang="0">
                <a:pos x="connsiteX0" y="connsiteY0"/>
              </a:cxn>
              <a:cxn ang="0">
                <a:pos x="connsiteX1" y="connsiteY1"/>
              </a:cxn>
              <a:cxn ang="0">
                <a:pos x="connsiteX2" y="connsiteY2"/>
              </a:cxn>
            </a:cxnLst>
            <a:rect l="l" t="t" r="r" b="b"/>
            <a:pathLst>
              <a:path w="349455" h="716231">
                <a:moveTo>
                  <a:pt x="0" y="0"/>
                </a:moveTo>
                <a:lnTo>
                  <a:pt x="349455" y="358115"/>
                </a:lnTo>
                <a:lnTo>
                  <a:pt x="0" y="716231"/>
                </a:lnTo>
                <a:close/>
              </a:path>
            </a:pathLst>
          </a:custGeom>
          <a:solidFill>
            <a:schemeClr val="bg1"/>
          </a:solidFill>
        </p:spPr>
      </p:pic>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up)">
                                      <p:cBhvr>
                                        <p:cTn id="7" dur="500"/>
                                        <p:tgtEl>
                                          <p:spTgt spid="15"/>
                                        </p:tgtEl>
                                      </p:cBhvr>
                                    </p:animEffect>
                                  </p:childTnLst>
                                </p:cTn>
                              </p:par>
                            </p:childTnLst>
                          </p:cTn>
                        </p:par>
                        <p:par>
                          <p:cTn id="8" fill="hold">
                            <p:stCondLst>
                              <p:cond delay="500"/>
                            </p:stCondLst>
                            <p:childTnLst>
                              <p:par>
                                <p:cTn id="9" presetID="26" presetClass="emph" presetSubtype="0" fill="hold" grpId="0" nodeType="afterEffect">
                                  <p:stCondLst>
                                    <p:cond delay="0"/>
                                  </p:stCondLst>
                                  <p:iterate type="lt">
                                    <p:tmPct val="10000"/>
                                  </p:iterate>
                                  <p:childTnLst>
                                    <p:animEffect transition="out" filter="fade">
                                      <p:cBhvr>
                                        <p:cTn id="10" dur="350" tmFilter="0, 0; .2, .5; .8, .5; 1, 0"/>
                                        <p:tgtEl>
                                          <p:spTgt spid="6"/>
                                        </p:tgtEl>
                                      </p:cBhvr>
                                    </p:animEffect>
                                    <p:animScale>
                                      <p:cBhvr>
                                        <p:cTn id="11" dur="175" autoRev="1" fill="hold"/>
                                        <p:tgtEl>
                                          <p:spTgt spid="6"/>
                                        </p:tgtEl>
                                      </p:cBhvr>
                                      <p:by x="105000" y="105000"/>
                                    </p:animScale>
                                  </p:childTnLst>
                                </p:cTn>
                              </p:par>
                            </p:childTnLst>
                          </p:cTn>
                        </p:par>
                        <p:par>
                          <p:cTn id="12" fill="hold">
                            <p:stCondLst>
                              <p:cond delay="1024"/>
                            </p:stCondLst>
                            <p:childTnLst>
                              <p:par>
                                <p:cTn id="13" presetID="1" presetClass="entr" presetSubtype="0"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63" presetClass="path" presetSubtype="0" accel="50000" decel="50000" fill="hold" nodeType="withEffect">
                                  <p:stCondLst>
                                    <p:cond delay="0"/>
                                  </p:stCondLst>
                                  <p:childTnLst>
                                    <p:animMotion origin="layout" path="M 1.35802E-6 -1.07989E-6 L 0.04481 -1.07989E-6 " pathEditMode="relative" rAng="0" ptsTypes="AA">
                                      <p:cBhvr>
                                        <p:cTn id="16" dur="1000" spd="-100000" fill="hold"/>
                                        <p:tgtEl>
                                          <p:spTgt spid="9"/>
                                        </p:tgtEl>
                                        <p:attrNameLst>
                                          <p:attrName>ppt_x</p:attrName>
                                          <p:attrName>ppt_y</p:attrName>
                                        </p:attrNameLst>
                                      </p:cBhvr>
                                      <p:rCtr x="2235" y="0"/>
                                    </p:animMotion>
                                  </p:childTnLst>
                                </p:cTn>
                              </p:par>
                              <p:par>
                                <p:cTn id="17" presetID="1"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35" presetClass="path" presetSubtype="0" accel="50000" decel="50000" fill="hold" nodeType="withEffect">
                                  <p:stCondLst>
                                    <p:cond delay="0"/>
                                  </p:stCondLst>
                                  <p:childTnLst>
                                    <p:animMotion origin="layout" path="M 4.19753E-6 4.30202E-7 L -0.04284 4.30202E-7 " pathEditMode="relative" rAng="0" ptsTypes="AA">
                                      <p:cBhvr>
                                        <p:cTn id="20" dur="1000" spd="-100000" fill="hold"/>
                                        <p:tgtEl>
                                          <p:spTgt spid="10"/>
                                        </p:tgtEl>
                                        <p:attrNameLst>
                                          <p:attrName>ppt_x</p:attrName>
                                          <p:attrName>ppt_y</p:attrName>
                                        </p:attrNameLst>
                                      </p:cBhvr>
                                      <p:rCtr x="-214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342161" y="1419234"/>
            <a:ext cx="4232017" cy="5237426"/>
            <a:chOff x="865232" y="1286330"/>
            <a:chExt cx="4013321" cy="4966128"/>
          </a:xfrm>
        </p:grpSpPr>
        <p:pic>
          <p:nvPicPr>
            <p:cNvPr id="3" name="Picture 3"/>
            <p:cNvPicPr>
              <a:picLocks noChangeAspect="1"/>
            </p:cNvPicPr>
            <p:nvPr/>
          </p:nvPicPr>
          <p:blipFill rotWithShape="1">
            <a:blip r:embed="rId1" cstate="print"/>
            <a:srcRect l="5354" t="8440" r="6203" b="10137"/>
            <a:stretch>
              <a:fillRect/>
            </a:stretch>
          </p:blipFill>
          <p:spPr>
            <a:xfrm>
              <a:off x="865232" y="1286330"/>
              <a:ext cx="4013321" cy="4966128"/>
            </a:xfrm>
            <a:prstGeom prst="rect">
              <a:avLst/>
            </a:prstGeom>
          </p:spPr>
        </p:pic>
        <p:sp>
          <p:nvSpPr>
            <p:cNvPr id="4" name="Rectangle 4"/>
            <p:cNvSpPr/>
            <p:nvPr/>
          </p:nvSpPr>
          <p:spPr>
            <a:xfrm>
              <a:off x="1454929" y="1875864"/>
              <a:ext cx="2838784" cy="3697941"/>
            </a:xfrm>
            <a:prstGeom prst="rect">
              <a:avLst/>
            </a:prstGeom>
            <a:blipFill>
              <a:blip r:embed="rId2"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375">
                <a:latin typeface="Arial" panose="020B0604020202020204" pitchFamily="34" charset="0"/>
                <a:ea typeface="微软雅黑" panose="020B0503020204020204" pitchFamily="34" charset="-122"/>
                <a:sym typeface="Arial" panose="020B0604020202020204" pitchFamily="34" charset="0"/>
              </a:endParaRPr>
            </a:p>
          </p:txBody>
        </p:sp>
      </p:grpSp>
      <p:sp>
        <p:nvSpPr>
          <p:cNvPr id="5" name="矩形 4"/>
          <p:cNvSpPr/>
          <p:nvPr/>
        </p:nvSpPr>
        <p:spPr>
          <a:xfrm>
            <a:off x="6079639" y="2206732"/>
            <a:ext cx="3610649" cy="49824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72327" tIns="36164" rIns="72327" bIns="36164" spcCol="0" rtlCol="0" anchor="ctr"/>
          <a:lstStyle/>
          <a:p>
            <a:pPr algn="ctr"/>
            <a:endParaRPr lang="zh-CN" altLang="en-US" sz="2955">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TextBox 32"/>
          <p:cNvSpPr txBox="1"/>
          <p:nvPr/>
        </p:nvSpPr>
        <p:spPr>
          <a:xfrm>
            <a:off x="6136290" y="2294634"/>
            <a:ext cx="3189933" cy="332657"/>
          </a:xfrm>
          <a:prstGeom prst="rect">
            <a:avLst/>
          </a:prstGeom>
          <a:noFill/>
        </p:spPr>
        <p:txBody>
          <a:bodyPr wrap="square" lIns="72327" tIns="36164" rIns="72327" bIns="36164" rtlCol="0">
            <a:spAutoFit/>
          </a:bodyPr>
          <a:lstStyle/>
          <a:p>
            <a:r>
              <a:rPr lang="zh-CN" altLang="en-US" sz="1685" dirty="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rPr>
              <a:t>在此添加您的描述说明</a:t>
            </a:r>
            <a:endParaRPr lang="zh-CN" altLang="en-US" sz="1685" dirty="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矩形 6"/>
          <p:cNvSpPr/>
          <p:nvPr/>
        </p:nvSpPr>
        <p:spPr>
          <a:xfrm>
            <a:off x="6079634" y="2784446"/>
            <a:ext cx="3968521" cy="4982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72327" tIns="36164" rIns="72327" bIns="36164" spcCol="0" rtlCol="0" anchor="ctr"/>
          <a:lstStyle/>
          <a:p>
            <a:pPr algn="ctr"/>
            <a:endParaRPr lang="zh-CN" altLang="en-US" sz="2955">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TextBox 34"/>
          <p:cNvSpPr txBox="1"/>
          <p:nvPr/>
        </p:nvSpPr>
        <p:spPr>
          <a:xfrm>
            <a:off x="6136288" y="2872350"/>
            <a:ext cx="3340460" cy="332657"/>
          </a:xfrm>
          <a:prstGeom prst="rect">
            <a:avLst/>
          </a:prstGeom>
          <a:noFill/>
        </p:spPr>
        <p:txBody>
          <a:bodyPr wrap="square" lIns="72327" tIns="36164" rIns="72327" bIns="36164" rtlCol="0">
            <a:spAutoFit/>
          </a:bodyPr>
          <a:lstStyle/>
          <a:p>
            <a:r>
              <a:rPr lang="zh-CN" altLang="en-US" sz="1685" dirty="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rPr>
              <a:t>在此添加您的描述</a:t>
            </a:r>
            <a:endParaRPr lang="zh-CN" altLang="en-US" sz="1685" dirty="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矩形 8"/>
          <p:cNvSpPr/>
          <p:nvPr/>
        </p:nvSpPr>
        <p:spPr>
          <a:xfrm>
            <a:off x="6079638" y="3362161"/>
            <a:ext cx="3968521" cy="49824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72327" tIns="36164" rIns="72327" bIns="36164" spcCol="0" rtlCol="0" anchor="ctr"/>
          <a:lstStyle/>
          <a:p>
            <a:pPr algn="ctr"/>
            <a:endParaRPr lang="zh-CN" altLang="en-US" sz="2955">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36"/>
          <p:cNvSpPr txBox="1"/>
          <p:nvPr/>
        </p:nvSpPr>
        <p:spPr>
          <a:xfrm>
            <a:off x="6136287" y="3450063"/>
            <a:ext cx="3576816" cy="332657"/>
          </a:xfrm>
          <a:prstGeom prst="rect">
            <a:avLst/>
          </a:prstGeom>
          <a:noFill/>
        </p:spPr>
        <p:txBody>
          <a:bodyPr wrap="square" lIns="72327" tIns="36164" rIns="72327" bIns="36164" rtlCol="0">
            <a:spAutoFit/>
          </a:bodyPr>
          <a:lstStyle/>
          <a:p>
            <a:r>
              <a:rPr lang="zh-CN" altLang="en-US" sz="1685" dirty="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rPr>
              <a:t>在此添加您的小标签</a:t>
            </a:r>
            <a:endParaRPr lang="zh-CN" altLang="en-US" sz="1685" dirty="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矩形 10"/>
          <p:cNvSpPr/>
          <p:nvPr/>
        </p:nvSpPr>
        <p:spPr>
          <a:xfrm>
            <a:off x="6079636" y="3939874"/>
            <a:ext cx="4556168" cy="4982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72327" tIns="36164" rIns="72327" bIns="36164" spcCol="0" rtlCol="0" anchor="ctr"/>
          <a:lstStyle/>
          <a:p>
            <a:pPr algn="ctr"/>
            <a:endParaRPr lang="zh-CN" altLang="en-US" sz="2955">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38"/>
          <p:cNvSpPr txBox="1"/>
          <p:nvPr/>
        </p:nvSpPr>
        <p:spPr>
          <a:xfrm>
            <a:off x="6136288" y="4027778"/>
            <a:ext cx="4021093" cy="332657"/>
          </a:xfrm>
          <a:prstGeom prst="rect">
            <a:avLst/>
          </a:prstGeom>
          <a:noFill/>
        </p:spPr>
        <p:txBody>
          <a:bodyPr wrap="square" lIns="72327" tIns="36164" rIns="72327" bIns="36164" rtlCol="0">
            <a:spAutoFit/>
          </a:bodyPr>
          <a:lstStyle/>
          <a:p>
            <a:r>
              <a:rPr lang="zh-CN" altLang="en-US" sz="1685" dirty="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rPr>
              <a:t>在此添加您的描述</a:t>
            </a:r>
            <a:endParaRPr lang="zh-CN" altLang="en-US" sz="1685" dirty="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矩形 12"/>
          <p:cNvSpPr/>
          <p:nvPr/>
        </p:nvSpPr>
        <p:spPr>
          <a:xfrm>
            <a:off x="6079635" y="1629016"/>
            <a:ext cx="4334070" cy="49824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72327" tIns="36164" rIns="72327" bIns="36164" spcCol="0" rtlCol="0" anchor="ctr"/>
          <a:lstStyle/>
          <a:p>
            <a:pPr algn="ctr"/>
            <a:endParaRPr lang="zh-CN" altLang="en-US" sz="2955">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40"/>
          <p:cNvSpPr txBox="1"/>
          <p:nvPr/>
        </p:nvSpPr>
        <p:spPr>
          <a:xfrm>
            <a:off x="6136287" y="1716920"/>
            <a:ext cx="3272200" cy="332657"/>
          </a:xfrm>
          <a:prstGeom prst="rect">
            <a:avLst/>
          </a:prstGeom>
          <a:noFill/>
        </p:spPr>
        <p:txBody>
          <a:bodyPr wrap="square" lIns="72327" tIns="36164" rIns="72327" bIns="36164" rtlCol="0">
            <a:spAutoFit/>
          </a:bodyPr>
          <a:lstStyle/>
          <a:p>
            <a:r>
              <a:rPr lang="zh-CN" altLang="en-US" sz="1685" dirty="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rPr>
              <a:t>在此添加您的小标签</a:t>
            </a:r>
            <a:endParaRPr lang="zh-CN" altLang="en-US" sz="1685" dirty="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矩形 14"/>
          <p:cNvSpPr/>
          <p:nvPr/>
        </p:nvSpPr>
        <p:spPr>
          <a:xfrm>
            <a:off x="6079638" y="4517591"/>
            <a:ext cx="3073258" cy="49824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72327" tIns="36164" rIns="72327" bIns="36164" spcCol="0" rtlCol="0" anchor="ctr"/>
          <a:lstStyle/>
          <a:p>
            <a:pPr algn="ctr"/>
            <a:endParaRPr lang="zh-CN" altLang="en-US" sz="2955">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TextBox 42"/>
          <p:cNvSpPr txBox="1"/>
          <p:nvPr/>
        </p:nvSpPr>
        <p:spPr>
          <a:xfrm>
            <a:off x="6136289" y="4586589"/>
            <a:ext cx="2566550" cy="332657"/>
          </a:xfrm>
          <a:prstGeom prst="rect">
            <a:avLst/>
          </a:prstGeom>
          <a:noFill/>
        </p:spPr>
        <p:txBody>
          <a:bodyPr wrap="square" lIns="72327" tIns="36164" rIns="72327" bIns="36164" rtlCol="0">
            <a:spAutoFit/>
          </a:bodyPr>
          <a:lstStyle/>
          <a:p>
            <a:r>
              <a:rPr lang="zh-CN" altLang="en-US" sz="1685" dirty="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rPr>
              <a:t>在此添加您的小标签</a:t>
            </a:r>
            <a:endParaRPr lang="zh-CN" altLang="en-US" sz="1685" dirty="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矩形 16"/>
          <p:cNvSpPr/>
          <p:nvPr/>
        </p:nvSpPr>
        <p:spPr>
          <a:xfrm>
            <a:off x="5998918" y="5320307"/>
            <a:ext cx="1387378" cy="454397"/>
          </a:xfrm>
          <a:prstGeom prst="rect">
            <a:avLst/>
          </a:prstGeom>
        </p:spPr>
        <p:txBody>
          <a:bodyPr wrap="none" lIns="96430" tIns="48217" rIns="96430" bIns="48217">
            <a:spAutoFit/>
          </a:bodyPr>
          <a:lstStyle/>
          <a:p>
            <a:r>
              <a:rPr lang="zh-CN" altLang="en-US" sz="2320" b="1" dirty="0">
                <a:solidFill>
                  <a:schemeClr val="accent1"/>
                </a:solidFill>
                <a:latin typeface="Arial" panose="020B0604020202020204" pitchFamily="34" charset="0"/>
                <a:ea typeface="微软雅黑" panose="020B0503020204020204" pitchFamily="34" charset="-122"/>
                <a:sym typeface="Arial" panose="020B0604020202020204" pitchFamily="34" charset="0"/>
              </a:rPr>
              <a:t>添加标题</a:t>
            </a:r>
            <a:endParaRPr lang="en-US" altLang="zh-CN" sz="2320"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矩形 47"/>
          <p:cNvSpPr>
            <a:spLocks noChangeArrowheads="1"/>
          </p:cNvSpPr>
          <p:nvPr/>
        </p:nvSpPr>
        <p:spPr bwMode="auto">
          <a:xfrm>
            <a:off x="5984144" y="5724747"/>
            <a:ext cx="2610764" cy="914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430" tIns="48217" rIns="96430" bIns="48217">
            <a:spAutoFit/>
          </a:bodyPr>
          <a:lstStyle/>
          <a:p>
            <a:pPr>
              <a:lnSpc>
                <a:spcPct val="120000"/>
              </a:lnSpc>
              <a:spcBef>
                <a:spcPct val="0"/>
              </a:spcBef>
              <a:buFont typeface="Arial" panose="020B0604020202020204" pitchFamily="34" charset="0"/>
              <a:buNone/>
            </a:pPr>
            <a:r>
              <a:rPr lang="zh-CN" altLang="en-US" sz="1475"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在此录入本图表的综合描述说明，在此录入本图表的综合描述说明。</a:t>
            </a:r>
            <a:endParaRPr lang="zh-CN" altLang="en-US" sz="1475"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矩形 18"/>
          <p:cNvSpPr/>
          <p:nvPr/>
        </p:nvSpPr>
        <p:spPr>
          <a:xfrm>
            <a:off x="8768360" y="5320307"/>
            <a:ext cx="1387378" cy="454397"/>
          </a:xfrm>
          <a:prstGeom prst="rect">
            <a:avLst/>
          </a:prstGeom>
        </p:spPr>
        <p:txBody>
          <a:bodyPr wrap="none" lIns="96430" tIns="48217" rIns="96430" bIns="48217">
            <a:spAutoFit/>
          </a:bodyPr>
          <a:lstStyle/>
          <a:p>
            <a:r>
              <a:rPr lang="zh-CN" altLang="en-US" sz="2320" b="1" dirty="0">
                <a:solidFill>
                  <a:schemeClr val="accent2"/>
                </a:solidFill>
                <a:latin typeface="Arial" panose="020B0604020202020204" pitchFamily="34" charset="0"/>
                <a:ea typeface="微软雅黑" panose="020B0503020204020204" pitchFamily="34" charset="-122"/>
                <a:sym typeface="Arial" panose="020B0604020202020204" pitchFamily="34" charset="0"/>
              </a:rPr>
              <a:t>添加标题</a:t>
            </a:r>
            <a:endParaRPr lang="en-US" altLang="zh-CN" sz="2320" b="1"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矩形 19"/>
          <p:cNvSpPr>
            <a:spLocks noChangeArrowheads="1"/>
          </p:cNvSpPr>
          <p:nvPr/>
        </p:nvSpPr>
        <p:spPr bwMode="auto">
          <a:xfrm>
            <a:off x="8753585" y="5724747"/>
            <a:ext cx="2610764" cy="914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430" tIns="48217" rIns="96430" bIns="48217">
            <a:spAutoFit/>
          </a:bodyPr>
          <a:lstStyle/>
          <a:p>
            <a:pPr>
              <a:lnSpc>
                <a:spcPct val="120000"/>
              </a:lnSpc>
              <a:spcBef>
                <a:spcPct val="0"/>
              </a:spcBef>
              <a:buFont typeface="Arial" panose="020B0604020202020204" pitchFamily="34" charset="0"/>
              <a:buNone/>
            </a:pPr>
            <a:r>
              <a:rPr lang="zh-CN" altLang="en-US" sz="1475"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在此录入本图表的综合描述说明，在此录入本图表的综合描述说明。</a:t>
            </a:r>
            <a:endParaRPr lang="zh-CN" altLang="en-US" sz="1475"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文本框 20"/>
          <p:cNvSpPr txBox="1"/>
          <p:nvPr/>
        </p:nvSpPr>
        <p:spPr>
          <a:xfrm>
            <a:off x="592784" y="374451"/>
            <a:ext cx="3185988" cy="523220"/>
          </a:xfrm>
          <a:prstGeom prst="rect">
            <a:avLst/>
          </a:prstGeom>
        </p:spPr>
        <p:txBody>
          <a:bodyPr wrap="square" rtlCol="0">
            <a:spAutoFit/>
          </a:bodyPr>
          <a:lstStyle/>
          <a:p>
            <a:r>
              <a:rPr lang="zh-CN" altLang="en-US" sz="2800" spc="300" dirty="0">
                <a:latin typeface="Century Gothic" panose="020B0502020202020204" pitchFamily="34" charset="0"/>
                <a:ea typeface="微软雅黑" panose="020B0503020204020204" pitchFamily="34" charset="-122"/>
              </a:rPr>
              <a:t>添加标题文字</a:t>
            </a:r>
            <a:endParaRPr lang="zh-CN" altLang="en-US" sz="2800" spc="300" dirty="0">
              <a:latin typeface="Century Gothic" panose="020B0502020202020204" pitchFamily="34" charset="0"/>
              <a:ea typeface="微软雅黑" panose="020B0503020204020204" pitchFamily="34" charset="-122"/>
            </a:endParaRPr>
          </a:p>
        </p:txBody>
      </p:sp>
      <p:sp>
        <p:nvSpPr>
          <p:cNvPr id="22" name="矩形 21"/>
          <p:cNvSpPr/>
          <p:nvPr/>
        </p:nvSpPr>
        <p:spPr>
          <a:xfrm>
            <a:off x="2137" y="326784"/>
            <a:ext cx="557003" cy="5570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advTm="5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350"/>
                                        <p:tgtEl>
                                          <p:spTgt spid="14"/>
                                        </p:tgtEl>
                                        <p:attrNameLst>
                                          <p:attrName>ppt_x</p:attrName>
                                        </p:attrNameLst>
                                      </p:cBhvr>
                                      <p:tavLst>
                                        <p:tav tm="0">
                                          <p:val>
                                            <p:strVal val="#ppt_x-#ppt_w*1.125000"/>
                                          </p:val>
                                        </p:tav>
                                        <p:tav tm="100000">
                                          <p:val>
                                            <p:strVal val="#ppt_x"/>
                                          </p:val>
                                        </p:tav>
                                      </p:tavLst>
                                    </p:anim>
                                    <p:animEffect transition="in" filter="wipe(right)">
                                      <p:cBhvr>
                                        <p:cTn id="13" dur="350"/>
                                        <p:tgtEl>
                                          <p:spTgt spid="14"/>
                                        </p:tgtEl>
                                      </p:cBhvr>
                                    </p:animEffect>
                                  </p:childTnLst>
                                </p:cTn>
                              </p:par>
                              <p:par>
                                <p:cTn id="14" presetID="12" presetClass="entr" presetSubtype="8"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350"/>
                                        <p:tgtEl>
                                          <p:spTgt spid="13"/>
                                        </p:tgtEl>
                                        <p:attrNameLst>
                                          <p:attrName>ppt_x</p:attrName>
                                        </p:attrNameLst>
                                      </p:cBhvr>
                                      <p:tavLst>
                                        <p:tav tm="0">
                                          <p:val>
                                            <p:strVal val="#ppt_x-#ppt_w*1.125000"/>
                                          </p:val>
                                        </p:tav>
                                        <p:tav tm="100000">
                                          <p:val>
                                            <p:strVal val="#ppt_x"/>
                                          </p:val>
                                        </p:tav>
                                      </p:tavLst>
                                    </p:anim>
                                    <p:animEffect transition="in" filter="wipe(right)">
                                      <p:cBhvr>
                                        <p:cTn id="17" dur="350"/>
                                        <p:tgtEl>
                                          <p:spTgt spid="13"/>
                                        </p:tgtEl>
                                      </p:cBhvr>
                                    </p:animEffect>
                                  </p:childTnLst>
                                </p:cTn>
                              </p:par>
                              <p:par>
                                <p:cTn id="18" presetID="12" presetClass="entr" presetSubtype="8" fill="hold" grpId="0" nodeType="withEffect">
                                  <p:stCondLst>
                                    <p:cond delay="25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350"/>
                                        <p:tgtEl>
                                          <p:spTgt spid="6"/>
                                        </p:tgtEl>
                                        <p:attrNameLst>
                                          <p:attrName>ppt_x</p:attrName>
                                        </p:attrNameLst>
                                      </p:cBhvr>
                                      <p:tavLst>
                                        <p:tav tm="0">
                                          <p:val>
                                            <p:strVal val="#ppt_x-#ppt_w*1.125000"/>
                                          </p:val>
                                        </p:tav>
                                        <p:tav tm="100000">
                                          <p:val>
                                            <p:strVal val="#ppt_x"/>
                                          </p:val>
                                        </p:tav>
                                      </p:tavLst>
                                    </p:anim>
                                    <p:animEffect transition="in" filter="wipe(right)">
                                      <p:cBhvr>
                                        <p:cTn id="21" dur="350"/>
                                        <p:tgtEl>
                                          <p:spTgt spid="6"/>
                                        </p:tgtEl>
                                      </p:cBhvr>
                                    </p:animEffect>
                                  </p:childTnLst>
                                </p:cTn>
                              </p:par>
                              <p:par>
                                <p:cTn id="22" presetID="12" presetClass="entr" presetSubtype="8" fill="hold" grpId="0" nodeType="withEffect">
                                  <p:stCondLst>
                                    <p:cond delay="25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350"/>
                                        <p:tgtEl>
                                          <p:spTgt spid="5"/>
                                        </p:tgtEl>
                                        <p:attrNameLst>
                                          <p:attrName>ppt_x</p:attrName>
                                        </p:attrNameLst>
                                      </p:cBhvr>
                                      <p:tavLst>
                                        <p:tav tm="0">
                                          <p:val>
                                            <p:strVal val="#ppt_x-#ppt_w*1.125000"/>
                                          </p:val>
                                        </p:tav>
                                        <p:tav tm="100000">
                                          <p:val>
                                            <p:strVal val="#ppt_x"/>
                                          </p:val>
                                        </p:tav>
                                      </p:tavLst>
                                    </p:anim>
                                    <p:animEffect transition="in" filter="wipe(right)">
                                      <p:cBhvr>
                                        <p:cTn id="25" dur="350"/>
                                        <p:tgtEl>
                                          <p:spTgt spid="5"/>
                                        </p:tgtEl>
                                      </p:cBhvr>
                                    </p:animEffect>
                                  </p:childTnLst>
                                </p:cTn>
                              </p:par>
                              <p:par>
                                <p:cTn id="26" presetID="12" presetClass="entr" presetSubtype="8" fill="hold" grpId="0" nodeType="withEffect">
                                  <p:stCondLst>
                                    <p:cond delay="50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350"/>
                                        <p:tgtEl>
                                          <p:spTgt spid="8"/>
                                        </p:tgtEl>
                                        <p:attrNameLst>
                                          <p:attrName>ppt_x</p:attrName>
                                        </p:attrNameLst>
                                      </p:cBhvr>
                                      <p:tavLst>
                                        <p:tav tm="0">
                                          <p:val>
                                            <p:strVal val="#ppt_x-#ppt_w*1.125000"/>
                                          </p:val>
                                        </p:tav>
                                        <p:tav tm="100000">
                                          <p:val>
                                            <p:strVal val="#ppt_x"/>
                                          </p:val>
                                        </p:tav>
                                      </p:tavLst>
                                    </p:anim>
                                    <p:animEffect transition="in" filter="wipe(right)">
                                      <p:cBhvr>
                                        <p:cTn id="29" dur="350"/>
                                        <p:tgtEl>
                                          <p:spTgt spid="8"/>
                                        </p:tgtEl>
                                      </p:cBhvr>
                                    </p:animEffect>
                                  </p:childTnLst>
                                </p:cTn>
                              </p:par>
                              <p:par>
                                <p:cTn id="30" presetID="12" presetClass="entr" presetSubtype="8" fill="hold" grpId="0" nodeType="withEffect">
                                  <p:stCondLst>
                                    <p:cond delay="50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350"/>
                                        <p:tgtEl>
                                          <p:spTgt spid="7"/>
                                        </p:tgtEl>
                                        <p:attrNameLst>
                                          <p:attrName>ppt_x</p:attrName>
                                        </p:attrNameLst>
                                      </p:cBhvr>
                                      <p:tavLst>
                                        <p:tav tm="0">
                                          <p:val>
                                            <p:strVal val="#ppt_x-#ppt_w*1.125000"/>
                                          </p:val>
                                        </p:tav>
                                        <p:tav tm="100000">
                                          <p:val>
                                            <p:strVal val="#ppt_x"/>
                                          </p:val>
                                        </p:tav>
                                      </p:tavLst>
                                    </p:anim>
                                    <p:animEffect transition="in" filter="wipe(right)">
                                      <p:cBhvr>
                                        <p:cTn id="33" dur="350"/>
                                        <p:tgtEl>
                                          <p:spTgt spid="7"/>
                                        </p:tgtEl>
                                      </p:cBhvr>
                                    </p:animEffect>
                                  </p:childTnLst>
                                </p:cTn>
                              </p:par>
                              <p:par>
                                <p:cTn id="34" presetID="12" presetClass="entr" presetSubtype="8" fill="hold" grpId="0" nodeType="withEffect">
                                  <p:stCondLst>
                                    <p:cond delay="25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350"/>
                                        <p:tgtEl>
                                          <p:spTgt spid="10"/>
                                        </p:tgtEl>
                                        <p:attrNameLst>
                                          <p:attrName>ppt_x</p:attrName>
                                        </p:attrNameLst>
                                      </p:cBhvr>
                                      <p:tavLst>
                                        <p:tav tm="0">
                                          <p:val>
                                            <p:strVal val="#ppt_x-#ppt_w*1.125000"/>
                                          </p:val>
                                        </p:tav>
                                        <p:tav tm="100000">
                                          <p:val>
                                            <p:strVal val="#ppt_x"/>
                                          </p:val>
                                        </p:tav>
                                      </p:tavLst>
                                    </p:anim>
                                    <p:animEffect transition="in" filter="wipe(right)">
                                      <p:cBhvr>
                                        <p:cTn id="37" dur="350"/>
                                        <p:tgtEl>
                                          <p:spTgt spid="10"/>
                                        </p:tgtEl>
                                      </p:cBhvr>
                                    </p:animEffect>
                                  </p:childTnLst>
                                </p:cTn>
                              </p:par>
                              <p:par>
                                <p:cTn id="38" presetID="12" presetClass="entr" presetSubtype="8" fill="hold" grpId="0" nodeType="withEffect">
                                  <p:stCondLst>
                                    <p:cond delay="250"/>
                                  </p:stCondLst>
                                  <p:childTnLst>
                                    <p:set>
                                      <p:cBhvr>
                                        <p:cTn id="39" dur="1" fill="hold">
                                          <p:stCondLst>
                                            <p:cond delay="0"/>
                                          </p:stCondLst>
                                        </p:cTn>
                                        <p:tgtEl>
                                          <p:spTgt spid="9"/>
                                        </p:tgtEl>
                                        <p:attrNameLst>
                                          <p:attrName>style.visibility</p:attrName>
                                        </p:attrNameLst>
                                      </p:cBhvr>
                                      <p:to>
                                        <p:strVal val="visible"/>
                                      </p:to>
                                    </p:set>
                                    <p:anim calcmode="lin" valueType="num">
                                      <p:cBhvr additive="base">
                                        <p:cTn id="40" dur="350"/>
                                        <p:tgtEl>
                                          <p:spTgt spid="9"/>
                                        </p:tgtEl>
                                        <p:attrNameLst>
                                          <p:attrName>ppt_x</p:attrName>
                                        </p:attrNameLst>
                                      </p:cBhvr>
                                      <p:tavLst>
                                        <p:tav tm="0">
                                          <p:val>
                                            <p:strVal val="#ppt_x-#ppt_w*1.125000"/>
                                          </p:val>
                                        </p:tav>
                                        <p:tav tm="100000">
                                          <p:val>
                                            <p:strVal val="#ppt_x"/>
                                          </p:val>
                                        </p:tav>
                                      </p:tavLst>
                                    </p:anim>
                                    <p:animEffect transition="in" filter="wipe(right)">
                                      <p:cBhvr>
                                        <p:cTn id="41" dur="350"/>
                                        <p:tgtEl>
                                          <p:spTgt spid="9"/>
                                        </p:tgtEl>
                                      </p:cBhvr>
                                    </p:animEffect>
                                  </p:childTnLst>
                                </p:cTn>
                              </p:par>
                              <p:par>
                                <p:cTn id="42" presetID="12" presetClass="entr" presetSubtype="8" fill="hold" grpId="0" nodeType="withEffect">
                                  <p:stCondLst>
                                    <p:cond delay="75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350"/>
                                        <p:tgtEl>
                                          <p:spTgt spid="12"/>
                                        </p:tgtEl>
                                        <p:attrNameLst>
                                          <p:attrName>ppt_x</p:attrName>
                                        </p:attrNameLst>
                                      </p:cBhvr>
                                      <p:tavLst>
                                        <p:tav tm="0">
                                          <p:val>
                                            <p:strVal val="#ppt_x-#ppt_w*1.125000"/>
                                          </p:val>
                                        </p:tav>
                                        <p:tav tm="100000">
                                          <p:val>
                                            <p:strVal val="#ppt_x"/>
                                          </p:val>
                                        </p:tav>
                                      </p:tavLst>
                                    </p:anim>
                                    <p:animEffect transition="in" filter="wipe(right)">
                                      <p:cBhvr>
                                        <p:cTn id="45" dur="350"/>
                                        <p:tgtEl>
                                          <p:spTgt spid="12"/>
                                        </p:tgtEl>
                                      </p:cBhvr>
                                    </p:animEffect>
                                  </p:childTnLst>
                                </p:cTn>
                              </p:par>
                              <p:par>
                                <p:cTn id="46" presetID="12" presetClass="entr" presetSubtype="8" fill="hold" grpId="0" nodeType="withEffect">
                                  <p:stCondLst>
                                    <p:cond delay="750"/>
                                  </p:stCondLst>
                                  <p:childTnLst>
                                    <p:set>
                                      <p:cBhvr>
                                        <p:cTn id="47" dur="1" fill="hold">
                                          <p:stCondLst>
                                            <p:cond delay="0"/>
                                          </p:stCondLst>
                                        </p:cTn>
                                        <p:tgtEl>
                                          <p:spTgt spid="11"/>
                                        </p:tgtEl>
                                        <p:attrNameLst>
                                          <p:attrName>style.visibility</p:attrName>
                                        </p:attrNameLst>
                                      </p:cBhvr>
                                      <p:to>
                                        <p:strVal val="visible"/>
                                      </p:to>
                                    </p:set>
                                    <p:anim calcmode="lin" valueType="num">
                                      <p:cBhvr additive="base">
                                        <p:cTn id="48" dur="350"/>
                                        <p:tgtEl>
                                          <p:spTgt spid="11"/>
                                        </p:tgtEl>
                                        <p:attrNameLst>
                                          <p:attrName>ppt_x</p:attrName>
                                        </p:attrNameLst>
                                      </p:cBhvr>
                                      <p:tavLst>
                                        <p:tav tm="0">
                                          <p:val>
                                            <p:strVal val="#ppt_x-#ppt_w*1.125000"/>
                                          </p:val>
                                        </p:tav>
                                        <p:tav tm="100000">
                                          <p:val>
                                            <p:strVal val="#ppt_x"/>
                                          </p:val>
                                        </p:tav>
                                      </p:tavLst>
                                    </p:anim>
                                    <p:animEffect transition="in" filter="wipe(right)">
                                      <p:cBhvr>
                                        <p:cTn id="49" dur="350"/>
                                        <p:tgtEl>
                                          <p:spTgt spid="11"/>
                                        </p:tgtEl>
                                      </p:cBhvr>
                                    </p:animEffect>
                                  </p:childTnLst>
                                </p:cTn>
                              </p:par>
                              <p:par>
                                <p:cTn id="50" presetID="12" presetClass="entr" presetSubtype="8" fill="hold" grpId="0" nodeType="withEffect">
                                  <p:stCondLst>
                                    <p:cond delay="1000"/>
                                  </p:stCondLst>
                                  <p:childTnLst>
                                    <p:set>
                                      <p:cBhvr>
                                        <p:cTn id="51" dur="1" fill="hold">
                                          <p:stCondLst>
                                            <p:cond delay="0"/>
                                          </p:stCondLst>
                                        </p:cTn>
                                        <p:tgtEl>
                                          <p:spTgt spid="16"/>
                                        </p:tgtEl>
                                        <p:attrNameLst>
                                          <p:attrName>style.visibility</p:attrName>
                                        </p:attrNameLst>
                                      </p:cBhvr>
                                      <p:to>
                                        <p:strVal val="visible"/>
                                      </p:to>
                                    </p:set>
                                    <p:anim calcmode="lin" valueType="num">
                                      <p:cBhvr additive="base">
                                        <p:cTn id="52" dur="350"/>
                                        <p:tgtEl>
                                          <p:spTgt spid="16"/>
                                        </p:tgtEl>
                                        <p:attrNameLst>
                                          <p:attrName>ppt_x</p:attrName>
                                        </p:attrNameLst>
                                      </p:cBhvr>
                                      <p:tavLst>
                                        <p:tav tm="0">
                                          <p:val>
                                            <p:strVal val="#ppt_x-#ppt_w*1.125000"/>
                                          </p:val>
                                        </p:tav>
                                        <p:tav tm="100000">
                                          <p:val>
                                            <p:strVal val="#ppt_x"/>
                                          </p:val>
                                        </p:tav>
                                      </p:tavLst>
                                    </p:anim>
                                    <p:animEffect transition="in" filter="wipe(right)">
                                      <p:cBhvr>
                                        <p:cTn id="53" dur="350"/>
                                        <p:tgtEl>
                                          <p:spTgt spid="16"/>
                                        </p:tgtEl>
                                      </p:cBhvr>
                                    </p:animEffect>
                                  </p:childTnLst>
                                </p:cTn>
                              </p:par>
                              <p:par>
                                <p:cTn id="54" presetID="12" presetClass="entr" presetSubtype="8" fill="hold" grpId="0" nodeType="withEffect">
                                  <p:stCondLst>
                                    <p:cond delay="1000"/>
                                  </p:stCondLst>
                                  <p:childTnLst>
                                    <p:set>
                                      <p:cBhvr>
                                        <p:cTn id="55" dur="1" fill="hold">
                                          <p:stCondLst>
                                            <p:cond delay="0"/>
                                          </p:stCondLst>
                                        </p:cTn>
                                        <p:tgtEl>
                                          <p:spTgt spid="15"/>
                                        </p:tgtEl>
                                        <p:attrNameLst>
                                          <p:attrName>style.visibility</p:attrName>
                                        </p:attrNameLst>
                                      </p:cBhvr>
                                      <p:to>
                                        <p:strVal val="visible"/>
                                      </p:to>
                                    </p:set>
                                    <p:anim calcmode="lin" valueType="num">
                                      <p:cBhvr additive="base">
                                        <p:cTn id="56" dur="350"/>
                                        <p:tgtEl>
                                          <p:spTgt spid="15"/>
                                        </p:tgtEl>
                                        <p:attrNameLst>
                                          <p:attrName>ppt_x</p:attrName>
                                        </p:attrNameLst>
                                      </p:cBhvr>
                                      <p:tavLst>
                                        <p:tav tm="0">
                                          <p:val>
                                            <p:strVal val="#ppt_x-#ppt_w*1.125000"/>
                                          </p:val>
                                        </p:tav>
                                        <p:tav tm="100000">
                                          <p:val>
                                            <p:strVal val="#ppt_x"/>
                                          </p:val>
                                        </p:tav>
                                      </p:tavLst>
                                    </p:anim>
                                    <p:animEffect transition="in" filter="wipe(right)">
                                      <p:cBhvr>
                                        <p:cTn id="57" dur="350"/>
                                        <p:tgtEl>
                                          <p:spTgt spid="15"/>
                                        </p:tgtEl>
                                      </p:cBhvr>
                                    </p:animEffect>
                                  </p:childTnLst>
                                </p:cTn>
                              </p:par>
                            </p:childTnLst>
                          </p:cTn>
                        </p:par>
                        <p:par>
                          <p:cTn id="58" fill="hold">
                            <p:stCondLst>
                              <p:cond delay="1000"/>
                            </p:stCondLst>
                            <p:childTnLst>
                              <p:par>
                                <p:cTn id="59" presetID="12" presetClass="entr" presetSubtype="4" fill="hold" grpId="0" nodeType="afterEffect">
                                  <p:stCondLst>
                                    <p:cond delay="500"/>
                                  </p:stCondLst>
                                  <p:childTnLst>
                                    <p:set>
                                      <p:cBhvr>
                                        <p:cTn id="60" dur="1" fill="hold">
                                          <p:stCondLst>
                                            <p:cond delay="0"/>
                                          </p:stCondLst>
                                        </p:cTn>
                                        <p:tgtEl>
                                          <p:spTgt spid="17"/>
                                        </p:tgtEl>
                                        <p:attrNameLst>
                                          <p:attrName>style.visibility</p:attrName>
                                        </p:attrNameLst>
                                      </p:cBhvr>
                                      <p:to>
                                        <p:strVal val="visible"/>
                                      </p:to>
                                    </p:set>
                                    <p:anim calcmode="lin" valueType="num">
                                      <p:cBhvr additive="base">
                                        <p:cTn id="61" dur="500"/>
                                        <p:tgtEl>
                                          <p:spTgt spid="17"/>
                                        </p:tgtEl>
                                        <p:attrNameLst>
                                          <p:attrName>ppt_y</p:attrName>
                                        </p:attrNameLst>
                                      </p:cBhvr>
                                      <p:tavLst>
                                        <p:tav tm="0">
                                          <p:val>
                                            <p:strVal val="#ppt_y+#ppt_h*1.125000"/>
                                          </p:val>
                                        </p:tav>
                                        <p:tav tm="100000">
                                          <p:val>
                                            <p:strVal val="#ppt_y"/>
                                          </p:val>
                                        </p:tav>
                                      </p:tavLst>
                                    </p:anim>
                                    <p:animEffect transition="in" filter="wipe(up)">
                                      <p:cBhvr>
                                        <p:cTn id="62" dur="500"/>
                                        <p:tgtEl>
                                          <p:spTgt spid="17"/>
                                        </p:tgtEl>
                                      </p:cBhvr>
                                    </p:animEffect>
                                  </p:childTnLst>
                                </p:cTn>
                              </p:par>
                              <p:par>
                                <p:cTn id="63" presetID="12" presetClass="entr" presetSubtype="4" fill="hold" grpId="0" nodeType="withEffect">
                                  <p:stCondLst>
                                    <p:cond delay="500"/>
                                  </p:stCondLst>
                                  <p:childTnLst>
                                    <p:set>
                                      <p:cBhvr>
                                        <p:cTn id="64" dur="1" fill="hold">
                                          <p:stCondLst>
                                            <p:cond delay="0"/>
                                          </p:stCondLst>
                                        </p:cTn>
                                        <p:tgtEl>
                                          <p:spTgt spid="19"/>
                                        </p:tgtEl>
                                        <p:attrNameLst>
                                          <p:attrName>style.visibility</p:attrName>
                                        </p:attrNameLst>
                                      </p:cBhvr>
                                      <p:to>
                                        <p:strVal val="visible"/>
                                      </p:to>
                                    </p:set>
                                    <p:anim calcmode="lin" valueType="num">
                                      <p:cBhvr additive="base">
                                        <p:cTn id="65" dur="500"/>
                                        <p:tgtEl>
                                          <p:spTgt spid="19"/>
                                        </p:tgtEl>
                                        <p:attrNameLst>
                                          <p:attrName>ppt_y</p:attrName>
                                        </p:attrNameLst>
                                      </p:cBhvr>
                                      <p:tavLst>
                                        <p:tav tm="0">
                                          <p:val>
                                            <p:strVal val="#ppt_y+#ppt_h*1.125000"/>
                                          </p:val>
                                        </p:tav>
                                        <p:tav tm="100000">
                                          <p:val>
                                            <p:strVal val="#ppt_y"/>
                                          </p:val>
                                        </p:tav>
                                      </p:tavLst>
                                    </p:anim>
                                    <p:animEffect transition="in" filter="wipe(up)">
                                      <p:cBhvr>
                                        <p:cTn id="66" dur="500"/>
                                        <p:tgtEl>
                                          <p:spTgt spid="19"/>
                                        </p:tgtEl>
                                      </p:cBhvr>
                                    </p:animEffect>
                                  </p:childTnLst>
                                </p:cTn>
                              </p:par>
                              <p:par>
                                <p:cTn id="67" presetID="12" presetClass="entr" presetSubtype="4" fill="hold" grpId="0" nodeType="withEffect">
                                  <p:stCondLst>
                                    <p:cond delay="750"/>
                                  </p:stCondLst>
                                  <p:childTnLst>
                                    <p:set>
                                      <p:cBhvr>
                                        <p:cTn id="68" dur="1" fill="hold">
                                          <p:stCondLst>
                                            <p:cond delay="0"/>
                                          </p:stCondLst>
                                        </p:cTn>
                                        <p:tgtEl>
                                          <p:spTgt spid="18"/>
                                        </p:tgtEl>
                                        <p:attrNameLst>
                                          <p:attrName>style.visibility</p:attrName>
                                        </p:attrNameLst>
                                      </p:cBhvr>
                                      <p:to>
                                        <p:strVal val="visible"/>
                                      </p:to>
                                    </p:set>
                                    <p:anim calcmode="lin" valueType="num">
                                      <p:cBhvr additive="base">
                                        <p:cTn id="69" dur="500"/>
                                        <p:tgtEl>
                                          <p:spTgt spid="18"/>
                                        </p:tgtEl>
                                        <p:attrNameLst>
                                          <p:attrName>ppt_y</p:attrName>
                                        </p:attrNameLst>
                                      </p:cBhvr>
                                      <p:tavLst>
                                        <p:tav tm="0">
                                          <p:val>
                                            <p:strVal val="#ppt_y+#ppt_h*1.125000"/>
                                          </p:val>
                                        </p:tav>
                                        <p:tav tm="100000">
                                          <p:val>
                                            <p:strVal val="#ppt_y"/>
                                          </p:val>
                                        </p:tav>
                                      </p:tavLst>
                                    </p:anim>
                                    <p:animEffect transition="in" filter="wipe(up)">
                                      <p:cBhvr>
                                        <p:cTn id="70" dur="500"/>
                                        <p:tgtEl>
                                          <p:spTgt spid="18"/>
                                        </p:tgtEl>
                                      </p:cBhvr>
                                    </p:animEffect>
                                  </p:childTnLst>
                                </p:cTn>
                              </p:par>
                              <p:par>
                                <p:cTn id="71" presetID="12" presetClass="entr" presetSubtype="4" fill="hold" grpId="0" nodeType="withEffect">
                                  <p:stCondLst>
                                    <p:cond delay="750"/>
                                  </p:stCondLst>
                                  <p:childTnLst>
                                    <p:set>
                                      <p:cBhvr>
                                        <p:cTn id="72" dur="1" fill="hold">
                                          <p:stCondLst>
                                            <p:cond delay="0"/>
                                          </p:stCondLst>
                                        </p:cTn>
                                        <p:tgtEl>
                                          <p:spTgt spid="20"/>
                                        </p:tgtEl>
                                        <p:attrNameLst>
                                          <p:attrName>style.visibility</p:attrName>
                                        </p:attrNameLst>
                                      </p:cBhvr>
                                      <p:to>
                                        <p:strVal val="visible"/>
                                      </p:to>
                                    </p:set>
                                    <p:anim calcmode="lin" valueType="num">
                                      <p:cBhvr additive="base">
                                        <p:cTn id="73" dur="500"/>
                                        <p:tgtEl>
                                          <p:spTgt spid="20"/>
                                        </p:tgtEl>
                                        <p:attrNameLst>
                                          <p:attrName>ppt_y</p:attrName>
                                        </p:attrNameLst>
                                      </p:cBhvr>
                                      <p:tavLst>
                                        <p:tav tm="0">
                                          <p:val>
                                            <p:strVal val="#ppt_y+#ppt_h*1.125000"/>
                                          </p:val>
                                        </p:tav>
                                        <p:tav tm="100000">
                                          <p:val>
                                            <p:strVal val="#ppt_y"/>
                                          </p:val>
                                        </p:tav>
                                      </p:tavLst>
                                    </p:anim>
                                    <p:animEffect transition="in" filter="wipe(up)">
                                      <p:cBhvr>
                                        <p:cTn id="7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p:bldP spid="9" grpId="0" animBg="1"/>
      <p:bldP spid="10" grpId="0"/>
      <p:bldP spid="11" grpId="0" animBg="1"/>
      <p:bldP spid="12" grpId="0"/>
      <p:bldP spid="13" grpId="0" animBg="1"/>
      <p:bldP spid="14" grpId="0"/>
      <p:bldP spid="15" grpId="0" animBg="1"/>
      <p:bldP spid="16" grpId="0"/>
      <p:bldP spid="17" grpId="0"/>
      <p:bldP spid="18" grpId="0"/>
      <p:bldP spid="19" grpId="0"/>
      <p:bldP spid="2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右箭头 1"/>
          <p:cNvSpPr/>
          <p:nvPr/>
        </p:nvSpPr>
        <p:spPr>
          <a:xfrm rot="16200000">
            <a:off x="58779" y="3790185"/>
            <a:ext cx="3634085" cy="257645"/>
          </a:xfrm>
          <a:prstGeom prst="rightArrow">
            <a:avLst>
              <a:gd name="adj1" fmla="val 28473"/>
              <a:gd name="adj2" fmla="val 87207"/>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25">
              <a:latin typeface="Arial" panose="020B0604020202020204" pitchFamily="34" charset="0"/>
              <a:ea typeface="微软雅黑" panose="020B0503020204020204" pitchFamily="34" charset="-122"/>
              <a:sym typeface="Arial" panose="020B0604020202020204" pitchFamily="34" charset="0"/>
            </a:endParaRPr>
          </a:p>
        </p:txBody>
      </p:sp>
      <p:sp>
        <p:nvSpPr>
          <p:cNvPr id="3" name="右箭头 2"/>
          <p:cNvSpPr/>
          <p:nvPr/>
        </p:nvSpPr>
        <p:spPr>
          <a:xfrm>
            <a:off x="1855735" y="5575571"/>
            <a:ext cx="6833111" cy="257679"/>
          </a:xfrm>
          <a:prstGeom prst="rightArrow">
            <a:avLst>
              <a:gd name="adj1" fmla="val 28473"/>
              <a:gd name="adj2" fmla="val 87207"/>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25">
              <a:latin typeface="Arial" panose="020B0604020202020204" pitchFamily="34" charset="0"/>
              <a:ea typeface="微软雅黑" panose="020B0503020204020204" pitchFamily="34" charset="-122"/>
              <a:sym typeface="Arial" panose="020B0604020202020204" pitchFamily="34" charset="0"/>
            </a:endParaRPr>
          </a:p>
        </p:txBody>
      </p:sp>
      <p:sp>
        <p:nvSpPr>
          <p:cNvPr id="4" name="矩形 3"/>
          <p:cNvSpPr/>
          <p:nvPr/>
        </p:nvSpPr>
        <p:spPr>
          <a:xfrm>
            <a:off x="2234718" y="5100932"/>
            <a:ext cx="631606" cy="6351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25">
              <a:latin typeface="Arial" panose="020B0604020202020204" pitchFamily="34" charset="0"/>
              <a:ea typeface="微软雅黑" panose="020B0503020204020204" pitchFamily="34" charset="-122"/>
              <a:sym typeface="Arial" panose="020B0604020202020204" pitchFamily="34" charset="0"/>
            </a:endParaRPr>
          </a:p>
        </p:txBody>
      </p:sp>
      <p:sp>
        <p:nvSpPr>
          <p:cNvPr id="5" name="矩形 4"/>
          <p:cNvSpPr/>
          <p:nvPr/>
        </p:nvSpPr>
        <p:spPr>
          <a:xfrm>
            <a:off x="3283564" y="4564063"/>
            <a:ext cx="631606" cy="117198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25">
              <a:latin typeface="Arial" panose="020B0604020202020204" pitchFamily="34" charset="0"/>
              <a:ea typeface="微软雅黑" panose="020B0503020204020204" pitchFamily="34" charset="-122"/>
              <a:sym typeface="Arial" panose="020B0604020202020204" pitchFamily="34" charset="0"/>
            </a:endParaRPr>
          </a:p>
        </p:txBody>
      </p:sp>
      <p:sp>
        <p:nvSpPr>
          <p:cNvPr id="6" name="矩形 5"/>
          <p:cNvSpPr/>
          <p:nvPr/>
        </p:nvSpPr>
        <p:spPr>
          <a:xfrm>
            <a:off x="4332410" y="4110188"/>
            <a:ext cx="631606" cy="162586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25">
              <a:latin typeface="Arial" panose="020B0604020202020204" pitchFamily="34" charset="0"/>
              <a:ea typeface="微软雅黑" panose="020B0503020204020204" pitchFamily="34" charset="-122"/>
              <a:sym typeface="Arial" panose="020B0604020202020204" pitchFamily="34" charset="0"/>
            </a:endParaRPr>
          </a:p>
        </p:txBody>
      </p:sp>
      <p:sp>
        <p:nvSpPr>
          <p:cNvPr id="7" name="矩形 6"/>
          <p:cNvSpPr/>
          <p:nvPr/>
        </p:nvSpPr>
        <p:spPr>
          <a:xfrm>
            <a:off x="5381254" y="3972563"/>
            <a:ext cx="631606" cy="176348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25">
              <a:latin typeface="Arial" panose="020B0604020202020204" pitchFamily="34" charset="0"/>
              <a:ea typeface="微软雅黑" panose="020B0503020204020204" pitchFamily="34" charset="-122"/>
              <a:sym typeface="Arial" panose="020B0604020202020204" pitchFamily="34" charset="0"/>
            </a:endParaRPr>
          </a:p>
        </p:txBody>
      </p:sp>
      <p:sp>
        <p:nvSpPr>
          <p:cNvPr id="8" name="矩形 7"/>
          <p:cNvSpPr/>
          <p:nvPr/>
        </p:nvSpPr>
        <p:spPr>
          <a:xfrm>
            <a:off x="6430100" y="3718143"/>
            <a:ext cx="631606" cy="20179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25">
              <a:latin typeface="Arial" panose="020B0604020202020204" pitchFamily="34" charset="0"/>
              <a:ea typeface="微软雅黑" panose="020B0503020204020204" pitchFamily="34" charset="-122"/>
              <a:sym typeface="Arial" panose="020B0604020202020204" pitchFamily="34" charset="0"/>
            </a:endParaRPr>
          </a:p>
        </p:txBody>
      </p:sp>
      <p:sp>
        <p:nvSpPr>
          <p:cNvPr id="9" name="矩形 8"/>
          <p:cNvSpPr/>
          <p:nvPr/>
        </p:nvSpPr>
        <p:spPr>
          <a:xfrm>
            <a:off x="7478944" y="3312099"/>
            <a:ext cx="631606" cy="2423951"/>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25">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7478944" y="3312099"/>
            <a:ext cx="631606" cy="234683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25">
              <a:latin typeface="Arial" panose="020B0604020202020204" pitchFamily="34" charset="0"/>
              <a:ea typeface="微软雅黑" panose="020B0503020204020204" pitchFamily="34" charset="-122"/>
              <a:sym typeface="Arial" panose="020B0604020202020204" pitchFamily="34" charset="0"/>
            </a:endParaRPr>
          </a:p>
        </p:txBody>
      </p:sp>
      <p:sp>
        <p:nvSpPr>
          <p:cNvPr id="11" name="右箭头 10"/>
          <p:cNvSpPr/>
          <p:nvPr/>
        </p:nvSpPr>
        <p:spPr>
          <a:xfrm rot="20490444">
            <a:off x="2093091" y="3239955"/>
            <a:ext cx="6206461" cy="499151"/>
          </a:xfrm>
          <a:prstGeom prst="rightArrow">
            <a:avLst>
              <a:gd name="adj1" fmla="val 52347"/>
              <a:gd name="adj2" fmla="val 11537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25">
              <a:latin typeface="Arial" panose="020B0604020202020204" pitchFamily="34" charset="0"/>
              <a:ea typeface="微软雅黑" panose="020B0503020204020204" pitchFamily="34" charset="-122"/>
              <a:sym typeface="Arial" panose="020B0604020202020204" pitchFamily="34" charset="0"/>
            </a:endParaRPr>
          </a:p>
        </p:txBody>
      </p:sp>
      <p:sp>
        <p:nvSpPr>
          <p:cNvPr id="12" name="文本框 11"/>
          <p:cNvSpPr txBox="1"/>
          <p:nvPr/>
        </p:nvSpPr>
        <p:spPr>
          <a:xfrm>
            <a:off x="2216351" y="5890713"/>
            <a:ext cx="6170279" cy="319446"/>
          </a:xfrm>
          <a:prstGeom prst="rect">
            <a:avLst/>
          </a:prstGeom>
          <a:noFill/>
        </p:spPr>
        <p:txBody>
          <a:bodyPr wrap="none" rtlCol="0">
            <a:spAutoFit/>
          </a:bodyPr>
          <a:lstStyle/>
          <a:p>
            <a:r>
              <a:rPr lang="zh-CN" altLang="en-US" sz="1475"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项目一        项目二         项目三          项目四         项目五          项目六</a:t>
            </a:r>
            <a:endParaRPr lang="zh-CN" altLang="en-US" sz="1475"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文本框 12"/>
          <p:cNvSpPr txBox="1"/>
          <p:nvPr/>
        </p:nvSpPr>
        <p:spPr>
          <a:xfrm>
            <a:off x="1411977" y="2939126"/>
            <a:ext cx="411779" cy="1227259"/>
          </a:xfrm>
          <a:prstGeom prst="rect">
            <a:avLst/>
          </a:prstGeom>
          <a:noFill/>
        </p:spPr>
        <p:txBody>
          <a:bodyPr vert="eaVert" wrap="none" rtlCol="0">
            <a:spAutoFit/>
          </a:bodyPr>
          <a:lstStyle>
            <a:defPPr>
              <a:defRPr lang="zh-CN"/>
            </a:defPPr>
            <a:lvl1pPr>
              <a:defRPr>
                <a:solidFill>
                  <a:schemeClr val="bg1">
                    <a:lumMod val="85000"/>
                  </a:schemeClr>
                </a:solidFill>
                <a:latin typeface="微软雅黑" panose="020B0503020204020204" pitchFamily="34" charset="-122"/>
                <a:ea typeface="微软雅黑" panose="020B0503020204020204" pitchFamily="34" charset="-122"/>
              </a:defRPr>
            </a:lvl1pPr>
          </a:lstStyle>
          <a:p>
            <a:r>
              <a:rPr lang="zh-CN" altLang="en-US" sz="1475" dirty="0">
                <a:solidFill>
                  <a:schemeClr val="tx1">
                    <a:lumMod val="50000"/>
                    <a:lumOff val="50000"/>
                  </a:schemeClr>
                </a:solidFill>
                <a:latin typeface="Arial" panose="020B0604020202020204" pitchFamily="34" charset="0"/>
                <a:sym typeface="Arial" panose="020B0604020202020204" pitchFamily="34" charset="0"/>
              </a:rPr>
              <a:t>点击输入文字</a:t>
            </a:r>
            <a:endParaRPr lang="zh-CN" altLang="en-US" sz="1475" dirty="0">
              <a:solidFill>
                <a:schemeClr val="tx1">
                  <a:lumMod val="50000"/>
                  <a:lumOff val="50000"/>
                </a:schemeClr>
              </a:solidFill>
              <a:latin typeface="Arial" panose="020B0604020202020204" pitchFamily="34" charset="0"/>
              <a:sym typeface="Arial" panose="020B0604020202020204" pitchFamily="34" charset="0"/>
            </a:endParaRPr>
          </a:p>
        </p:txBody>
      </p:sp>
      <p:sp>
        <p:nvSpPr>
          <p:cNvPr id="14" name="文本框 13"/>
          <p:cNvSpPr txBox="1"/>
          <p:nvPr/>
        </p:nvSpPr>
        <p:spPr>
          <a:xfrm>
            <a:off x="7588856" y="3614868"/>
            <a:ext cx="411779" cy="1227259"/>
          </a:xfrm>
          <a:prstGeom prst="rect">
            <a:avLst/>
          </a:prstGeom>
          <a:noFill/>
        </p:spPr>
        <p:txBody>
          <a:bodyPr vert="eaVert" wrap="none" rtlCol="0" anchor="ctr">
            <a:spAutoFit/>
          </a:bodyPr>
          <a:lstStyle>
            <a:defPPr>
              <a:defRPr lang="zh-CN"/>
            </a:defPPr>
            <a:lvl1pPr>
              <a:defRPr>
                <a:solidFill>
                  <a:schemeClr val="bg1">
                    <a:lumMod val="85000"/>
                  </a:schemeClr>
                </a:solidFill>
                <a:latin typeface="微软雅黑" panose="020B0503020204020204" pitchFamily="34" charset="-122"/>
                <a:ea typeface="微软雅黑" panose="020B0503020204020204" pitchFamily="34" charset="-122"/>
              </a:defRPr>
            </a:lvl1pPr>
          </a:lstStyle>
          <a:p>
            <a:r>
              <a:rPr lang="zh-CN" altLang="en-US" sz="1475" dirty="0">
                <a:solidFill>
                  <a:schemeClr val="bg1"/>
                </a:solidFill>
                <a:latin typeface="Arial" panose="020B0604020202020204" pitchFamily="34" charset="0"/>
                <a:sym typeface="Arial" panose="020B0604020202020204" pitchFamily="34" charset="0"/>
              </a:rPr>
              <a:t>点击输入文字</a:t>
            </a:r>
            <a:endParaRPr lang="zh-CN" altLang="en-US" sz="1475" dirty="0">
              <a:solidFill>
                <a:schemeClr val="bg1"/>
              </a:solidFill>
              <a:latin typeface="Arial" panose="020B0604020202020204" pitchFamily="34" charset="0"/>
              <a:sym typeface="Arial" panose="020B0604020202020204" pitchFamily="34" charset="0"/>
            </a:endParaRPr>
          </a:p>
        </p:txBody>
      </p:sp>
      <p:sp>
        <p:nvSpPr>
          <p:cNvPr id="15" name="矩形 85"/>
          <p:cNvSpPr>
            <a:spLocks noChangeArrowheads="1"/>
          </p:cNvSpPr>
          <p:nvPr/>
        </p:nvSpPr>
        <p:spPr bwMode="auto">
          <a:xfrm>
            <a:off x="9174147" y="2832364"/>
            <a:ext cx="2189273" cy="479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502" tIns="60750" rIns="121502" bIns="6075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r" eaLnBrk="1" hangingPunct="1">
              <a:spcBef>
                <a:spcPct val="0"/>
              </a:spcBef>
              <a:buFont typeface="Arial" panose="020B0604020202020204" pitchFamily="34" charset="0"/>
              <a:buNone/>
            </a:pPr>
            <a:r>
              <a:rPr lang="zh-CN" altLang="en-US" sz="2320" b="1" dirty="0">
                <a:solidFill>
                  <a:schemeClr val="accent1"/>
                </a:solidFill>
                <a:latin typeface="Arial" panose="020B0604020202020204" pitchFamily="34" charset="0"/>
                <a:sym typeface="Arial" panose="020B0604020202020204" pitchFamily="34" charset="0"/>
              </a:rPr>
              <a:t>添加主要观点</a:t>
            </a:r>
            <a:endParaRPr lang="zh-CN" altLang="en-US" sz="2320" dirty="0">
              <a:solidFill>
                <a:schemeClr val="accent1"/>
              </a:solidFill>
              <a:latin typeface="Arial" panose="020B0604020202020204" pitchFamily="34" charset="0"/>
              <a:sym typeface="Arial" panose="020B0604020202020204" pitchFamily="34" charset="0"/>
            </a:endParaRPr>
          </a:p>
        </p:txBody>
      </p:sp>
      <p:sp>
        <p:nvSpPr>
          <p:cNvPr id="16" name="文本框 13"/>
          <p:cNvSpPr txBox="1"/>
          <p:nvPr/>
        </p:nvSpPr>
        <p:spPr>
          <a:xfrm>
            <a:off x="8943505" y="3323487"/>
            <a:ext cx="2450614" cy="1732431"/>
          </a:xfrm>
          <a:prstGeom prst="rect">
            <a:avLst/>
          </a:prstGeom>
          <a:noFill/>
        </p:spPr>
        <p:txBody>
          <a:bodyPr wrap="square" lIns="96430" tIns="48213" rIns="96430" bIns="48213" rtlCol="0">
            <a:spAutoFit/>
          </a:bodyPr>
          <a:lstStyle/>
          <a:p>
            <a:pPr>
              <a:lnSpc>
                <a:spcPct val="120000"/>
              </a:lnSpc>
              <a:spcBef>
                <a:spcPct val="0"/>
              </a:spcBef>
              <a:buNone/>
            </a:pPr>
            <a:r>
              <a:rPr lang="zh-CN" altLang="en-US" sz="1475"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在此录入上述图表的综合描述说明，在此录入上述图表的综合描述说明，在此录入上述图表的综合描述说明，在此录入上述图表的综合描述说明。</a:t>
            </a:r>
            <a:endParaRPr lang="zh-CN" altLang="en-US" sz="1475"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文本框 16"/>
          <p:cNvSpPr txBox="1"/>
          <p:nvPr/>
        </p:nvSpPr>
        <p:spPr>
          <a:xfrm>
            <a:off x="592784" y="374451"/>
            <a:ext cx="3185988" cy="523220"/>
          </a:xfrm>
          <a:prstGeom prst="rect">
            <a:avLst/>
          </a:prstGeom>
        </p:spPr>
        <p:txBody>
          <a:bodyPr wrap="square" rtlCol="0">
            <a:spAutoFit/>
          </a:bodyPr>
          <a:lstStyle/>
          <a:p>
            <a:r>
              <a:rPr lang="zh-CN" altLang="en-US" sz="2800" spc="300" dirty="0">
                <a:latin typeface="Century Gothic" panose="020B0502020202020204" pitchFamily="34" charset="0"/>
                <a:ea typeface="微软雅黑" panose="020B0503020204020204" pitchFamily="34" charset="-122"/>
              </a:rPr>
              <a:t>添加标题文字</a:t>
            </a:r>
            <a:endParaRPr lang="zh-CN" altLang="en-US" sz="2800" spc="300" dirty="0">
              <a:latin typeface="Century Gothic" panose="020B0502020202020204" pitchFamily="34" charset="0"/>
              <a:ea typeface="微软雅黑" panose="020B0503020204020204" pitchFamily="34" charset="-122"/>
            </a:endParaRPr>
          </a:p>
        </p:txBody>
      </p:sp>
      <p:sp>
        <p:nvSpPr>
          <p:cNvPr id="18" name="矩形 17"/>
          <p:cNvSpPr/>
          <p:nvPr/>
        </p:nvSpPr>
        <p:spPr>
          <a:xfrm>
            <a:off x="2137" y="326784"/>
            <a:ext cx="557003" cy="5570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advTm="5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500"/>
                                        <p:tgtEl>
                                          <p:spTgt spid="13"/>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par>
                          <p:cTn id="18" fill="hold">
                            <p:stCondLst>
                              <p:cond delay="1000"/>
                            </p:stCondLst>
                            <p:childTnLst>
                              <p:par>
                                <p:cTn id="19" presetID="22" presetClass="entr" presetSubtype="4"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down)">
                                      <p:cBhvr>
                                        <p:cTn id="21" dur="500"/>
                                        <p:tgtEl>
                                          <p:spTgt spid="4"/>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down)">
                                      <p:cBhvr>
                                        <p:cTn id="24" dur="500"/>
                                        <p:tgtEl>
                                          <p:spTgt spid="5"/>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down)">
                                      <p:cBhvr>
                                        <p:cTn id="27" dur="500"/>
                                        <p:tgtEl>
                                          <p:spTgt spid="6"/>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down)">
                                      <p:cBhvr>
                                        <p:cTn id="30" dur="500"/>
                                        <p:tgtEl>
                                          <p:spTgt spid="7"/>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down)">
                                      <p:cBhvr>
                                        <p:cTn id="33" dur="500"/>
                                        <p:tgtEl>
                                          <p:spTgt spid="8"/>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wipe(down)">
                                      <p:cBhvr>
                                        <p:cTn id="36" dur="500"/>
                                        <p:tgtEl>
                                          <p:spTgt spid="9"/>
                                        </p:tgtEl>
                                      </p:cBhvr>
                                    </p:animEffect>
                                  </p:childTnLst>
                                </p:cTn>
                              </p:par>
                            </p:childTnLst>
                          </p:cTn>
                        </p:par>
                        <p:par>
                          <p:cTn id="37" fill="hold">
                            <p:stCondLst>
                              <p:cond delay="1500"/>
                            </p:stCondLst>
                            <p:childTnLst>
                              <p:par>
                                <p:cTn id="38" presetID="22" presetClass="entr" presetSubtype="4"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ipe(down)">
                                      <p:cBhvr>
                                        <p:cTn id="40" dur="500"/>
                                        <p:tgtEl>
                                          <p:spTgt spid="11"/>
                                        </p:tgtEl>
                                      </p:cBhvr>
                                    </p:animEffect>
                                  </p:childTnLst>
                                </p:cTn>
                              </p:par>
                            </p:childTnLst>
                          </p:cTn>
                        </p:par>
                        <p:par>
                          <p:cTn id="41" fill="hold">
                            <p:stCondLst>
                              <p:cond delay="2000"/>
                            </p:stCondLst>
                            <p:childTnLst>
                              <p:par>
                                <p:cTn id="42" presetID="22" presetClass="entr" presetSubtype="1" fill="hold" grpId="0" nodeType="afterEffect">
                                  <p:stCondLst>
                                    <p:cond delay="250"/>
                                  </p:stCondLst>
                                  <p:childTnLst>
                                    <p:set>
                                      <p:cBhvr>
                                        <p:cTn id="43" dur="1" fill="hold">
                                          <p:stCondLst>
                                            <p:cond delay="0"/>
                                          </p:stCondLst>
                                        </p:cTn>
                                        <p:tgtEl>
                                          <p:spTgt spid="14"/>
                                        </p:tgtEl>
                                        <p:attrNameLst>
                                          <p:attrName>style.visibility</p:attrName>
                                        </p:attrNameLst>
                                      </p:cBhvr>
                                      <p:to>
                                        <p:strVal val="visible"/>
                                      </p:to>
                                    </p:set>
                                    <p:animEffect transition="in" filter="wipe(up)">
                                      <p:cBhvr>
                                        <p:cTn id="44" dur="500"/>
                                        <p:tgtEl>
                                          <p:spTgt spid="14"/>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down)">
                                      <p:cBhvr>
                                        <p:cTn id="47" dur="500"/>
                                        <p:tgtEl>
                                          <p:spTgt spid="10"/>
                                        </p:tgtEl>
                                      </p:cBhvr>
                                    </p:animEffect>
                                  </p:childTnLst>
                                </p:cTn>
                              </p:par>
                            </p:childTnLst>
                          </p:cTn>
                        </p:par>
                        <p:par>
                          <p:cTn id="48" fill="hold">
                            <p:stCondLst>
                              <p:cond delay="2750"/>
                            </p:stCondLst>
                            <p:childTnLst>
                              <p:par>
                                <p:cTn id="49" presetID="12" presetClass="entr" presetSubtype="4"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500"/>
                                        <p:tgtEl>
                                          <p:spTgt spid="15"/>
                                        </p:tgtEl>
                                        <p:attrNameLst>
                                          <p:attrName>ppt_y</p:attrName>
                                        </p:attrNameLst>
                                      </p:cBhvr>
                                      <p:tavLst>
                                        <p:tav tm="0">
                                          <p:val>
                                            <p:strVal val="#ppt_y+#ppt_h*1.125000"/>
                                          </p:val>
                                        </p:tav>
                                        <p:tav tm="100000">
                                          <p:val>
                                            <p:strVal val="#ppt_y"/>
                                          </p:val>
                                        </p:tav>
                                      </p:tavLst>
                                    </p:anim>
                                    <p:animEffect transition="in" filter="wipe(up)">
                                      <p:cBhvr>
                                        <p:cTn id="52" dur="500"/>
                                        <p:tgtEl>
                                          <p:spTgt spid="15"/>
                                        </p:tgtEl>
                                      </p:cBhvr>
                                    </p:animEffect>
                                  </p:childTnLst>
                                </p:cTn>
                              </p:par>
                            </p:childTnLst>
                          </p:cTn>
                        </p:par>
                        <p:par>
                          <p:cTn id="53" fill="hold">
                            <p:stCondLst>
                              <p:cond delay="3250"/>
                            </p:stCondLst>
                            <p:childTnLst>
                              <p:par>
                                <p:cTn id="54" presetID="22" presetClass="entr" presetSubtype="1" fill="hold" grpId="0" nodeType="after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wipe(up)">
                                      <p:cBhvr>
                                        <p:cTn id="5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p:bldP spid="13" grpId="0"/>
      <p:bldP spid="14" grpId="0"/>
      <p:bldP spid="15" grpId="0"/>
      <p:bldP spid="1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1192" y="3888757"/>
            <a:ext cx="12856371" cy="0"/>
          </a:xfrm>
          <a:prstGeom prst="line">
            <a:avLst/>
          </a:prstGeom>
          <a:ln w="19050">
            <a:solidFill>
              <a:srgbClr val="D7D7D7"/>
            </a:solidFill>
          </a:ln>
        </p:spPr>
        <p:style>
          <a:lnRef idx="1">
            <a:schemeClr val="accent1"/>
          </a:lnRef>
          <a:fillRef idx="0">
            <a:schemeClr val="accent1"/>
          </a:fillRef>
          <a:effectRef idx="0">
            <a:schemeClr val="accent1"/>
          </a:effectRef>
          <a:fontRef idx="minor">
            <a:schemeClr val="tx1"/>
          </a:fontRef>
        </p:style>
      </p:cxnSp>
      <p:sp>
        <p:nvSpPr>
          <p:cNvPr id="3" name="TextBox 40"/>
          <p:cNvSpPr txBox="1"/>
          <p:nvPr/>
        </p:nvSpPr>
        <p:spPr>
          <a:xfrm>
            <a:off x="658554" y="2977960"/>
            <a:ext cx="1182977" cy="406822"/>
          </a:xfrm>
          <a:prstGeom prst="rect">
            <a:avLst/>
          </a:prstGeom>
          <a:noFill/>
        </p:spPr>
        <p:txBody>
          <a:bodyPr wrap="none" lIns="128568" tIns="64284" rIns="128568" bIns="64284" rtlCol="0">
            <a:spAutoFit/>
          </a:bodyPr>
          <a:lstStyle/>
          <a:p>
            <a:r>
              <a:rPr lang="zh-CN" altLang="en-US" b="1" dirty="0">
                <a:solidFill>
                  <a:schemeClr val="accent1"/>
                </a:solidFill>
                <a:latin typeface="Arial" panose="020B0604020202020204" pitchFamily="34" charset="0"/>
                <a:ea typeface="微软雅黑" panose="020B0503020204020204" pitchFamily="34" charset="-122"/>
                <a:sym typeface="Arial" panose="020B0604020202020204" pitchFamily="34" charset="0"/>
              </a:rPr>
              <a:t>正面观点</a:t>
            </a:r>
            <a:endParaRPr lang="zh-CN" altLang="en-US"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4" name="TextBox 41"/>
          <p:cNvSpPr txBox="1"/>
          <p:nvPr/>
        </p:nvSpPr>
        <p:spPr>
          <a:xfrm>
            <a:off x="658554" y="4229023"/>
            <a:ext cx="1182977" cy="406822"/>
          </a:xfrm>
          <a:prstGeom prst="rect">
            <a:avLst/>
          </a:prstGeom>
          <a:noFill/>
        </p:spPr>
        <p:txBody>
          <a:bodyPr wrap="none" lIns="128568" tIns="64284" rIns="128568" bIns="64284" rtlCol="0">
            <a:spAutoFit/>
          </a:bodyPr>
          <a:lstStyle/>
          <a:p>
            <a:r>
              <a:rPr lang="zh-CN" altLang="en-US"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反面观点</a:t>
            </a:r>
            <a:endParaRPr lang="zh-CN" altLang="en-US"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 name="组合 4"/>
          <p:cNvGrpSpPr/>
          <p:nvPr/>
        </p:nvGrpSpPr>
        <p:grpSpPr>
          <a:xfrm>
            <a:off x="2051260" y="1612460"/>
            <a:ext cx="9724024" cy="2335004"/>
            <a:chOff x="1458098" y="1146700"/>
            <a:chExt cx="6916141" cy="1660538"/>
          </a:xfrm>
        </p:grpSpPr>
        <p:grpSp>
          <p:nvGrpSpPr>
            <p:cNvPr id="6" name="组合 5"/>
            <p:cNvGrpSpPr/>
            <p:nvPr/>
          </p:nvGrpSpPr>
          <p:grpSpPr>
            <a:xfrm>
              <a:off x="1458098" y="1160545"/>
              <a:ext cx="943926" cy="1629659"/>
              <a:chOff x="2267482" y="1160545"/>
              <a:chExt cx="943926" cy="1629659"/>
            </a:xfrm>
          </p:grpSpPr>
          <p:sp>
            <p:nvSpPr>
              <p:cNvPr id="26" name="矩形 25"/>
              <p:cNvSpPr/>
              <p:nvPr/>
            </p:nvSpPr>
            <p:spPr>
              <a:xfrm rot="20083561" flipV="1">
                <a:off x="2939372" y="1893643"/>
                <a:ext cx="51424" cy="864675"/>
              </a:xfrm>
              <a:prstGeom prst="rect">
                <a:avLst/>
              </a:prstGeom>
              <a:solidFill>
                <a:schemeClr val="accent1"/>
              </a:solidFill>
              <a:ln w="25400" cap="flat" cmpd="sng" algn="ctr">
                <a:noFill/>
                <a:prstDash val="solid"/>
              </a:ln>
              <a:effectLst/>
            </p:spPr>
            <p:txBody>
              <a:bodyPr rtlCol="0" anchor="ctr"/>
              <a:lstStyle/>
              <a:p>
                <a:pPr algn="ctr">
                  <a:defRPr/>
                </a:pPr>
                <a:endParaRPr lang="zh-CN" altLang="en-US"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椭圆 26"/>
              <p:cNvSpPr/>
              <p:nvPr/>
            </p:nvSpPr>
            <p:spPr>
              <a:xfrm rot="20083561" flipV="1">
                <a:off x="3108560" y="2687356"/>
                <a:ext cx="102848" cy="102848"/>
              </a:xfrm>
              <a:prstGeom prst="ellipse">
                <a:avLst/>
              </a:prstGeom>
              <a:solidFill>
                <a:srgbClr val="FFFFFF"/>
              </a:solidFill>
              <a:ln w="25400" cap="flat" cmpd="sng" algn="ctr">
                <a:solidFill>
                  <a:schemeClr val="accent1"/>
                </a:solidFill>
                <a:prstDash val="solid"/>
              </a:ln>
              <a:effectLst/>
            </p:spPr>
            <p:txBody>
              <a:bodyPr rtlCol="0" anchor="ctr"/>
              <a:lstStyle/>
              <a:p>
                <a:pPr algn="ctr">
                  <a:defRPr/>
                </a:pPr>
                <a:endParaRPr lang="zh-CN" altLang="en-US"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任意多边形 27"/>
              <p:cNvSpPr/>
              <p:nvPr/>
            </p:nvSpPr>
            <p:spPr bwMode="auto">
              <a:xfrm rot="20100000" flipV="1">
                <a:off x="2267482" y="1160545"/>
                <a:ext cx="690374" cy="833354"/>
              </a:xfrm>
              <a:custGeom>
                <a:avLst/>
                <a:gdLst>
                  <a:gd name="connsiteX0" fmla="*/ 688641 w 1377282"/>
                  <a:gd name="connsiteY0" fmla="*/ 429617 h 1662525"/>
                  <a:gd name="connsiteX1" fmla="*/ 138711 w 1377282"/>
                  <a:gd name="connsiteY1" fmla="*/ 979547 h 1662525"/>
                  <a:gd name="connsiteX2" fmla="*/ 688641 w 1377282"/>
                  <a:gd name="connsiteY2" fmla="*/ 1529477 h 1662525"/>
                  <a:gd name="connsiteX3" fmla="*/ 1238571 w 1377282"/>
                  <a:gd name="connsiteY3" fmla="*/ 979547 h 1662525"/>
                  <a:gd name="connsiteX4" fmla="*/ 688641 w 1377282"/>
                  <a:gd name="connsiteY4" fmla="*/ 429617 h 1662525"/>
                  <a:gd name="connsiteX5" fmla="*/ 688641 w 1377282"/>
                  <a:gd name="connsiteY5" fmla="*/ 0 h 1662525"/>
                  <a:gd name="connsiteX6" fmla="*/ 1175584 w 1377282"/>
                  <a:gd name="connsiteY6" fmla="*/ 486943 h 1662525"/>
                  <a:gd name="connsiteX7" fmla="*/ 1175584 w 1377282"/>
                  <a:gd name="connsiteY7" fmla="*/ 1460828 h 1662525"/>
                  <a:gd name="connsiteX8" fmla="*/ 688641 w 1377282"/>
                  <a:gd name="connsiteY8" fmla="*/ 1662525 h 1662525"/>
                  <a:gd name="connsiteX9" fmla="*/ 201698 w 1377282"/>
                  <a:gd name="connsiteY9" fmla="*/ 1460828 h 1662525"/>
                  <a:gd name="connsiteX10" fmla="*/ 201698 w 1377282"/>
                  <a:gd name="connsiteY10" fmla="*/ 486943 h 1662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77282" h="1662525">
                    <a:moveTo>
                      <a:pt x="688641" y="429617"/>
                    </a:moveTo>
                    <a:cubicBezTo>
                      <a:pt x="384923" y="429617"/>
                      <a:pt x="138711" y="675829"/>
                      <a:pt x="138711" y="979547"/>
                    </a:cubicBezTo>
                    <a:cubicBezTo>
                      <a:pt x="138711" y="1283265"/>
                      <a:pt x="384923" y="1529477"/>
                      <a:pt x="688641" y="1529477"/>
                    </a:cubicBezTo>
                    <a:cubicBezTo>
                      <a:pt x="992359" y="1529477"/>
                      <a:pt x="1238571" y="1283265"/>
                      <a:pt x="1238571" y="979547"/>
                    </a:cubicBezTo>
                    <a:cubicBezTo>
                      <a:pt x="1238571" y="675829"/>
                      <a:pt x="992359" y="429617"/>
                      <a:pt x="688641" y="429617"/>
                    </a:cubicBezTo>
                    <a:close/>
                    <a:moveTo>
                      <a:pt x="688641" y="0"/>
                    </a:moveTo>
                    <a:lnTo>
                      <a:pt x="1175584" y="486943"/>
                    </a:lnTo>
                    <a:cubicBezTo>
                      <a:pt x="1444515" y="755874"/>
                      <a:pt x="1444515" y="1191896"/>
                      <a:pt x="1175584" y="1460828"/>
                    </a:cubicBezTo>
                    <a:cubicBezTo>
                      <a:pt x="1041119" y="1595293"/>
                      <a:pt x="864879" y="1662527"/>
                      <a:pt x="688641" y="1662525"/>
                    </a:cubicBezTo>
                    <a:cubicBezTo>
                      <a:pt x="512403" y="1662527"/>
                      <a:pt x="336163" y="1595293"/>
                      <a:pt x="201698" y="1460828"/>
                    </a:cubicBezTo>
                    <a:cubicBezTo>
                      <a:pt x="-67233" y="1191896"/>
                      <a:pt x="-67233" y="755874"/>
                      <a:pt x="201698" y="486943"/>
                    </a:cubicBezTo>
                    <a:close/>
                  </a:path>
                </a:pathLst>
              </a:cu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wrap="square" tIns="227800" bIns="0" rtlCol="0" anchor="ctr">
                <a:noAutofit/>
              </a:bodyPr>
              <a:lstStyle/>
              <a:p>
                <a:pPr algn="ctr">
                  <a:lnSpc>
                    <a:spcPct val="150000"/>
                  </a:lnSpc>
                </a:pPr>
                <a:endParaRPr lang="zh-CN" altLang="en-US" sz="2845" b="1"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TextBox 42"/>
              <p:cNvSpPr txBox="1"/>
              <p:nvPr/>
            </p:nvSpPr>
            <p:spPr>
              <a:xfrm>
                <a:off x="2267744" y="1347614"/>
                <a:ext cx="593093" cy="250293"/>
              </a:xfrm>
              <a:prstGeom prst="rect">
                <a:avLst/>
              </a:prstGeom>
              <a:noFill/>
            </p:spPr>
            <p:txBody>
              <a:bodyPr wrap="none" rtlCol="0">
                <a:spAutoFit/>
              </a:bodyPr>
              <a:lstStyle/>
              <a:p>
                <a:r>
                  <a:rPr lang="zh-CN" altLang="en-US" sz="1685" b="1" dirty="0">
                    <a:solidFill>
                      <a:schemeClr val="accent1"/>
                    </a:solidFill>
                    <a:latin typeface="Arial" panose="020B0604020202020204" pitchFamily="34" charset="0"/>
                    <a:ea typeface="微软雅黑" panose="020B0503020204020204" pitchFamily="34" charset="-122"/>
                    <a:sym typeface="Arial" panose="020B0604020202020204" pitchFamily="34" charset="0"/>
                  </a:rPr>
                  <a:t>观点一</a:t>
                </a:r>
                <a:endParaRPr lang="zh-CN" altLang="en-US" sz="1685"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 name="组合 6"/>
            <p:cNvGrpSpPr/>
            <p:nvPr/>
          </p:nvGrpSpPr>
          <p:grpSpPr>
            <a:xfrm>
              <a:off x="3109104" y="1146700"/>
              <a:ext cx="943927" cy="1629659"/>
              <a:chOff x="3643398" y="1146700"/>
              <a:chExt cx="943927" cy="1629659"/>
            </a:xfrm>
          </p:grpSpPr>
          <p:sp>
            <p:nvSpPr>
              <p:cNvPr id="22" name="矩形 21"/>
              <p:cNvSpPr/>
              <p:nvPr/>
            </p:nvSpPr>
            <p:spPr>
              <a:xfrm rot="20083561" flipV="1">
                <a:off x="4315289" y="1879798"/>
                <a:ext cx="51424" cy="864675"/>
              </a:xfrm>
              <a:prstGeom prst="rect">
                <a:avLst/>
              </a:prstGeom>
              <a:solidFill>
                <a:schemeClr val="accent1"/>
              </a:solidFill>
              <a:ln w="25400" cap="flat" cmpd="sng" algn="ctr">
                <a:noFill/>
                <a:prstDash val="solid"/>
              </a:ln>
              <a:effectLst/>
            </p:spPr>
            <p:txBody>
              <a:bodyPr rtlCol="0" anchor="ctr"/>
              <a:lstStyle/>
              <a:p>
                <a:pPr algn="ctr">
                  <a:defRPr/>
                </a:pPr>
                <a:endParaRPr lang="zh-CN" altLang="en-US"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椭圆 22"/>
              <p:cNvSpPr/>
              <p:nvPr/>
            </p:nvSpPr>
            <p:spPr>
              <a:xfrm rot="20083561" flipV="1">
                <a:off x="4484477" y="2673511"/>
                <a:ext cx="102848" cy="102848"/>
              </a:xfrm>
              <a:prstGeom prst="ellipse">
                <a:avLst/>
              </a:prstGeom>
              <a:solidFill>
                <a:srgbClr val="FFFFFF"/>
              </a:solidFill>
              <a:ln w="25400" cap="flat" cmpd="sng" algn="ctr">
                <a:solidFill>
                  <a:schemeClr val="accent1"/>
                </a:solidFill>
                <a:prstDash val="solid"/>
              </a:ln>
              <a:effectLst/>
            </p:spPr>
            <p:txBody>
              <a:bodyPr rtlCol="0" anchor="ctr"/>
              <a:lstStyle/>
              <a:p>
                <a:pPr algn="ctr">
                  <a:defRPr/>
                </a:pPr>
                <a:endParaRPr lang="zh-CN" altLang="en-US"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任意多边形 23"/>
              <p:cNvSpPr/>
              <p:nvPr/>
            </p:nvSpPr>
            <p:spPr bwMode="auto">
              <a:xfrm rot="20100000" flipV="1">
                <a:off x="3643398" y="1146700"/>
                <a:ext cx="690374" cy="833354"/>
              </a:xfrm>
              <a:custGeom>
                <a:avLst/>
                <a:gdLst>
                  <a:gd name="connsiteX0" fmla="*/ 688641 w 1377282"/>
                  <a:gd name="connsiteY0" fmla="*/ 429617 h 1662525"/>
                  <a:gd name="connsiteX1" fmla="*/ 138711 w 1377282"/>
                  <a:gd name="connsiteY1" fmla="*/ 979547 h 1662525"/>
                  <a:gd name="connsiteX2" fmla="*/ 688641 w 1377282"/>
                  <a:gd name="connsiteY2" fmla="*/ 1529477 h 1662525"/>
                  <a:gd name="connsiteX3" fmla="*/ 1238571 w 1377282"/>
                  <a:gd name="connsiteY3" fmla="*/ 979547 h 1662525"/>
                  <a:gd name="connsiteX4" fmla="*/ 688641 w 1377282"/>
                  <a:gd name="connsiteY4" fmla="*/ 429617 h 1662525"/>
                  <a:gd name="connsiteX5" fmla="*/ 688641 w 1377282"/>
                  <a:gd name="connsiteY5" fmla="*/ 0 h 1662525"/>
                  <a:gd name="connsiteX6" fmla="*/ 1175584 w 1377282"/>
                  <a:gd name="connsiteY6" fmla="*/ 486943 h 1662525"/>
                  <a:gd name="connsiteX7" fmla="*/ 1175584 w 1377282"/>
                  <a:gd name="connsiteY7" fmla="*/ 1460828 h 1662525"/>
                  <a:gd name="connsiteX8" fmla="*/ 688641 w 1377282"/>
                  <a:gd name="connsiteY8" fmla="*/ 1662525 h 1662525"/>
                  <a:gd name="connsiteX9" fmla="*/ 201698 w 1377282"/>
                  <a:gd name="connsiteY9" fmla="*/ 1460828 h 1662525"/>
                  <a:gd name="connsiteX10" fmla="*/ 201698 w 1377282"/>
                  <a:gd name="connsiteY10" fmla="*/ 486943 h 1662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77282" h="1662525">
                    <a:moveTo>
                      <a:pt x="688641" y="429617"/>
                    </a:moveTo>
                    <a:cubicBezTo>
                      <a:pt x="384923" y="429617"/>
                      <a:pt x="138711" y="675829"/>
                      <a:pt x="138711" y="979547"/>
                    </a:cubicBezTo>
                    <a:cubicBezTo>
                      <a:pt x="138711" y="1283265"/>
                      <a:pt x="384923" y="1529477"/>
                      <a:pt x="688641" y="1529477"/>
                    </a:cubicBezTo>
                    <a:cubicBezTo>
                      <a:pt x="992359" y="1529477"/>
                      <a:pt x="1238571" y="1283265"/>
                      <a:pt x="1238571" y="979547"/>
                    </a:cubicBezTo>
                    <a:cubicBezTo>
                      <a:pt x="1238571" y="675829"/>
                      <a:pt x="992359" y="429617"/>
                      <a:pt x="688641" y="429617"/>
                    </a:cubicBezTo>
                    <a:close/>
                    <a:moveTo>
                      <a:pt x="688641" y="0"/>
                    </a:moveTo>
                    <a:lnTo>
                      <a:pt x="1175584" y="486943"/>
                    </a:lnTo>
                    <a:cubicBezTo>
                      <a:pt x="1444515" y="755874"/>
                      <a:pt x="1444515" y="1191896"/>
                      <a:pt x="1175584" y="1460828"/>
                    </a:cubicBezTo>
                    <a:cubicBezTo>
                      <a:pt x="1041119" y="1595293"/>
                      <a:pt x="864879" y="1662527"/>
                      <a:pt x="688641" y="1662525"/>
                    </a:cubicBezTo>
                    <a:cubicBezTo>
                      <a:pt x="512403" y="1662527"/>
                      <a:pt x="336163" y="1595293"/>
                      <a:pt x="201698" y="1460828"/>
                    </a:cubicBezTo>
                    <a:cubicBezTo>
                      <a:pt x="-67233" y="1191896"/>
                      <a:pt x="-67233" y="755874"/>
                      <a:pt x="201698" y="486943"/>
                    </a:cubicBezTo>
                    <a:close/>
                  </a:path>
                </a:pathLst>
              </a:cu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wrap="square" tIns="227800" bIns="0" rtlCol="0" anchor="ctr">
                <a:noAutofit/>
              </a:bodyPr>
              <a:lstStyle/>
              <a:p>
                <a:pPr algn="ctr">
                  <a:lnSpc>
                    <a:spcPct val="150000"/>
                  </a:lnSpc>
                </a:pPr>
                <a:endParaRPr lang="zh-CN" altLang="en-US" sz="2845" b="1"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TextBox 44"/>
              <p:cNvSpPr txBox="1"/>
              <p:nvPr/>
            </p:nvSpPr>
            <p:spPr>
              <a:xfrm>
                <a:off x="3658664" y="1347614"/>
                <a:ext cx="593093" cy="250293"/>
              </a:xfrm>
              <a:prstGeom prst="rect">
                <a:avLst/>
              </a:prstGeom>
              <a:noFill/>
            </p:spPr>
            <p:txBody>
              <a:bodyPr wrap="none" rtlCol="0">
                <a:spAutoFit/>
              </a:bodyPr>
              <a:lstStyle/>
              <a:p>
                <a:r>
                  <a:rPr lang="zh-CN" altLang="en-US" sz="1685" b="1" dirty="0">
                    <a:solidFill>
                      <a:schemeClr val="accent1"/>
                    </a:solidFill>
                    <a:latin typeface="Arial" panose="020B0604020202020204" pitchFamily="34" charset="0"/>
                    <a:ea typeface="微软雅黑" panose="020B0503020204020204" pitchFamily="34" charset="-122"/>
                    <a:sym typeface="Arial" panose="020B0604020202020204" pitchFamily="34" charset="0"/>
                  </a:rPr>
                  <a:t>观点二</a:t>
                </a:r>
                <a:endParaRPr lang="zh-CN" altLang="en-US" sz="1685"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 name="组合 7"/>
            <p:cNvGrpSpPr/>
            <p:nvPr/>
          </p:nvGrpSpPr>
          <p:grpSpPr>
            <a:xfrm>
              <a:off x="4760111" y="1146700"/>
              <a:ext cx="959194" cy="1629659"/>
              <a:chOff x="5004048" y="1146700"/>
              <a:chExt cx="959194" cy="1629659"/>
            </a:xfrm>
          </p:grpSpPr>
          <p:sp>
            <p:nvSpPr>
              <p:cNvPr id="18" name="矩形 17"/>
              <p:cNvSpPr/>
              <p:nvPr/>
            </p:nvSpPr>
            <p:spPr>
              <a:xfrm rot="20083561" flipV="1">
                <a:off x="5691206" y="1879798"/>
                <a:ext cx="51424" cy="864675"/>
              </a:xfrm>
              <a:prstGeom prst="rect">
                <a:avLst/>
              </a:prstGeom>
              <a:solidFill>
                <a:schemeClr val="accent1"/>
              </a:solidFill>
              <a:ln w="25400" cap="flat" cmpd="sng" algn="ctr">
                <a:noFill/>
                <a:prstDash val="solid"/>
              </a:ln>
              <a:effectLst/>
            </p:spPr>
            <p:txBody>
              <a:bodyPr rtlCol="0" anchor="ctr"/>
              <a:lstStyle/>
              <a:p>
                <a:pPr algn="ctr">
                  <a:defRPr/>
                </a:pPr>
                <a:endParaRPr lang="zh-CN" altLang="en-US"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椭圆 18"/>
              <p:cNvSpPr/>
              <p:nvPr/>
            </p:nvSpPr>
            <p:spPr>
              <a:xfrm rot="20083561" flipV="1">
                <a:off x="5860394" y="2673511"/>
                <a:ext cx="102848" cy="102848"/>
              </a:xfrm>
              <a:prstGeom prst="ellipse">
                <a:avLst/>
              </a:prstGeom>
              <a:solidFill>
                <a:srgbClr val="FFFFFF"/>
              </a:solidFill>
              <a:ln w="25400" cap="flat" cmpd="sng" algn="ctr">
                <a:solidFill>
                  <a:schemeClr val="accent1"/>
                </a:solidFill>
                <a:prstDash val="solid"/>
              </a:ln>
              <a:effectLst/>
            </p:spPr>
            <p:txBody>
              <a:bodyPr rtlCol="0" anchor="ctr"/>
              <a:lstStyle/>
              <a:p>
                <a:pPr algn="ctr">
                  <a:defRPr/>
                </a:pPr>
                <a:endParaRPr lang="zh-CN" altLang="en-US"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任意多边形 19"/>
              <p:cNvSpPr/>
              <p:nvPr/>
            </p:nvSpPr>
            <p:spPr bwMode="auto">
              <a:xfrm rot="20100000" flipV="1">
                <a:off x="5019315" y="1146700"/>
                <a:ext cx="690374" cy="833354"/>
              </a:xfrm>
              <a:custGeom>
                <a:avLst/>
                <a:gdLst>
                  <a:gd name="connsiteX0" fmla="*/ 688641 w 1377282"/>
                  <a:gd name="connsiteY0" fmla="*/ 429617 h 1662525"/>
                  <a:gd name="connsiteX1" fmla="*/ 138711 w 1377282"/>
                  <a:gd name="connsiteY1" fmla="*/ 979547 h 1662525"/>
                  <a:gd name="connsiteX2" fmla="*/ 688641 w 1377282"/>
                  <a:gd name="connsiteY2" fmla="*/ 1529477 h 1662525"/>
                  <a:gd name="connsiteX3" fmla="*/ 1238571 w 1377282"/>
                  <a:gd name="connsiteY3" fmla="*/ 979547 h 1662525"/>
                  <a:gd name="connsiteX4" fmla="*/ 688641 w 1377282"/>
                  <a:gd name="connsiteY4" fmla="*/ 429617 h 1662525"/>
                  <a:gd name="connsiteX5" fmla="*/ 688641 w 1377282"/>
                  <a:gd name="connsiteY5" fmla="*/ 0 h 1662525"/>
                  <a:gd name="connsiteX6" fmla="*/ 1175584 w 1377282"/>
                  <a:gd name="connsiteY6" fmla="*/ 486943 h 1662525"/>
                  <a:gd name="connsiteX7" fmla="*/ 1175584 w 1377282"/>
                  <a:gd name="connsiteY7" fmla="*/ 1460828 h 1662525"/>
                  <a:gd name="connsiteX8" fmla="*/ 688641 w 1377282"/>
                  <a:gd name="connsiteY8" fmla="*/ 1662525 h 1662525"/>
                  <a:gd name="connsiteX9" fmla="*/ 201698 w 1377282"/>
                  <a:gd name="connsiteY9" fmla="*/ 1460828 h 1662525"/>
                  <a:gd name="connsiteX10" fmla="*/ 201698 w 1377282"/>
                  <a:gd name="connsiteY10" fmla="*/ 486943 h 1662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77282" h="1662525">
                    <a:moveTo>
                      <a:pt x="688641" y="429617"/>
                    </a:moveTo>
                    <a:cubicBezTo>
                      <a:pt x="384923" y="429617"/>
                      <a:pt x="138711" y="675829"/>
                      <a:pt x="138711" y="979547"/>
                    </a:cubicBezTo>
                    <a:cubicBezTo>
                      <a:pt x="138711" y="1283265"/>
                      <a:pt x="384923" y="1529477"/>
                      <a:pt x="688641" y="1529477"/>
                    </a:cubicBezTo>
                    <a:cubicBezTo>
                      <a:pt x="992359" y="1529477"/>
                      <a:pt x="1238571" y="1283265"/>
                      <a:pt x="1238571" y="979547"/>
                    </a:cubicBezTo>
                    <a:cubicBezTo>
                      <a:pt x="1238571" y="675829"/>
                      <a:pt x="992359" y="429617"/>
                      <a:pt x="688641" y="429617"/>
                    </a:cubicBezTo>
                    <a:close/>
                    <a:moveTo>
                      <a:pt x="688641" y="0"/>
                    </a:moveTo>
                    <a:lnTo>
                      <a:pt x="1175584" y="486943"/>
                    </a:lnTo>
                    <a:cubicBezTo>
                      <a:pt x="1444515" y="755874"/>
                      <a:pt x="1444515" y="1191896"/>
                      <a:pt x="1175584" y="1460828"/>
                    </a:cubicBezTo>
                    <a:cubicBezTo>
                      <a:pt x="1041119" y="1595293"/>
                      <a:pt x="864879" y="1662527"/>
                      <a:pt x="688641" y="1662525"/>
                    </a:cubicBezTo>
                    <a:cubicBezTo>
                      <a:pt x="512403" y="1662527"/>
                      <a:pt x="336163" y="1595293"/>
                      <a:pt x="201698" y="1460828"/>
                    </a:cubicBezTo>
                    <a:cubicBezTo>
                      <a:pt x="-67233" y="1191896"/>
                      <a:pt x="-67233" y="755874"/>
                      <a:pt x="201698" y="486943"/>
                    </a:cubicBezTo>
                    <a:close/>
                  </a:path>
                </a:pathLst>
              </a:cu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wrap="square" tIns="227800" bIns="0" rtlCol="0" anchor="ctr">
                <a:noAutofit/>
              </a:bodyPr>
              <a:lstStyle/>
              <a:p>
                <a:pPr algn="ctr">
                  <a:lnSpc>
                    <a:spcPct val="150000"/>
                  </a:lnSpc>
                </a:pPr>
                <a:endParaRPr lang="zh-CN" altLang="en-US" sz="2845" b="1"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TextBox 45"/>
              <p:cNvSpPr txBox="1"/>
              <p:nvPr/>
            </p:nvSpPr>
            <p:spPr>
              <a:xfrm>
                <a:off x="5004048" y="1347614"/>
                <a:ext cx="593093" cy="250293"/>
              </a:xfrm>
              <a:prstGeom prst="rect">
                <a:avLst/>
              </a:prstGeom>
              <a:noFill/>
            </p:spPr>
            <p:txBody>
              <a:bodyPr wrap="none" rtlCol="0">
                <a:spAutoFit/>
              </a:bodyPr>
              <a:lstStyle/>
              <a:p>
                <a:r>
                  <a:rPr lang="zh-CN" altLang="en-US" sz="1685" b="1" dirty="0">
                    <a:solidFill>
                      <a:schemeClr val="accent1"/>
                    </a:solidFill>
                    <a:latin typeface="Arial" panose="020B0604020202020204" pitchFamily="34" charset="0"/>
                    <a:ea typeface="微软雅黑" panose="020B0503020204020204" pitchFamily="34" charset="-122"/>
                    <a:sym typeface="Arial" panose="020B0604020202020204" pitchFamily="34" charset="0"/>
                  </a:rPr>
                  <a:t>观点三</a:t>
                </a:r>
                <a:endParaRPr lang="zh-CN" altLang="en-US" sz="1685"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 name="组合 8"/>
            <p:cNvGrpSpPr/>
            <p:nvPr/>
          </p:nvGrpSpPr>
          <p:grpSpPr>
            <a:xfrm>
              <a:off x="6426385" y="1177579"/>
              <a:ext cx="944191" cy="1629659"/>
              <a:chOff x="6394968" y="1177579"/>
              <a:chExt cx="944191" cy="1629659"/>
            </a:xfrm>
          </p:grpSpPr>
          <p:sp>
            <p:nvSpPr>
              <p:cNvPr id="14" name="矩形 13"/>
              <p:cNvSpPr/>
              <p:nvPr/>
            </p:nvSpPr>
            <p:spPr>
              <a:xfrm rot="20083561" flipV="1">
                <a:off x="7067123" y="1910677"/>
                <a:ext cx="51424" cy="864675"/>
              </a:xfrm>
              <a:prstGeom prst="rect">
                <a:avLst/>
              </a:prstGeom>
              <a:solidFill>
                <a:schemeClr val="accent1"/>
              </a:solidFill>
              <a:ln w="25400" cap="flat" cmpd="sng" algn="ctr">
                <a:noFill/>
                <a:prstDash val="solid"/>
              </a:ln>
              <a:effectLst/>
            </p:spPr>
            <p:txBody>
              <a:bodyPr rtlCol="0" anchor="ctr"/>
              <a:lstStyle/>
              <a:p>
                <a:pPr algn="ctr">
                  <a:defRPr/>
                </a:pPr>
                <a:endParaRPr lang="zh-CN" altLang="en-US"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椭圆 14"/>
              <p:cNvSpPr/>
              <p:nvPr/>
            </p:nvSpPr>
            <p:spPr>
              <a:xfrm rot="20083561" flipV="1">
                <a:off x="7236311" y="2704390"/>
                <a:ext cx="102848" cy="102848"/>
              </a:xfrm>
              <a:prstGeom prst="ellipse">
                <a:avLst/>
              </a:prstGeom>
              <a:solidFill>
                <a:srgbClr val="FFFFFF"/>
              </a:solidFill>
              <a:ln w="25400" cap="flat" cmpd="sng" algn="ctr">
                <a:solidFill>
                  <a:schemeClr val="accent1"/>
                </a:solidFill>
                <a:prstDash val="solid"/>
              </a:ln>
              <a:effectLst/>
            </p:spPr>
            <p:txBody>
              <a:bodyPr rtlCol="0" anchor="ctr"/>
              <a:lstStyle/>
              <a:p>
                <a:pPr algn="ctr">
                  <a:defRPr/>
                </a:pPr>
                <a:endParaRPr lang="zh-CN" altLang="en-US"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任意多边形 15"/>
              <p:cNvSpPr/>
              <p:nvPr/>
            </p:nvSpPr>
            <p:spPr bwMode="auto">
              <a:xfrm rot="20100000" flipV="1">
                <a:off x="6395233" y="1177579"/>
                <a:ext cx="690374" cy="833354"/>
              </a:xfrm>
              <a:custGeom>
                <a:avLst/>
                <a:gdLst>
                  <a:gd name="connsiteX0" fmla="*/ 688641 w 1377282"/>
                  <a:gd name="connsiteY0" fmla="*/ 429617 h 1662525"/>
                  <a:gd name="connsiteX1" fmla="*/ 138711 w 1377282"/>
                  <a:gd name="connsiteY1" fmla="*/ 979547 h 1662525"/>
                  <a:gd name="connsiteX2" fmla="*/ 688641 w 1377282"/>
                  <a:gd name="connsiteY2" fmla="*/ 1529477 h 1662525"/>
                  <a:gd name="connsiteX3" fmla="*/ 1238571 w 1377282"/>
                  <a:gd name="connsiteY3" fmla="*/ 979547 h 1662525"/>
                  <a:gd name="connsiteX4" fmla="*/ 688641 w 1377282"/>
                  <a:gd name="connsiteY4" fmla="*/ 429617 h 1662525"/>
                  <a:gd name="connsiteX5" fmla="*/ 688641 w 1377282"/>
                  <a:gd name="connsiteY5" fmla="*/ 0 h 1662525"/>
                  <a:gd name="connsiteX6" fmla="*/ 1175584 w 1377282"/>
                  <a:gd name="connsiteY6" fmla="*/ 486943 h 1662525"/>
                  <a:gd name="connsiteX7" fmla="*/ 1175584 w 1377282"/>
                  <a:gd name="connsiteY7" fmla="*/ 1460828 h 1662525"/>
                  <a:gd name="connsiteX8" fmla="*/ 688641 w 1377282"/>
                  <a:gd name="connsiteY8" fmla="*/ 1662525 h 1662525"/>
                  <a:gd name="connsiteX9" fmla="*/ 201698 w 1377282"/>
                  <a:gd name="connsiteY9" fmla="*/ 1460828 h 1662525"/>
                  <a:gd name="connsiteX10" fmla="*/ 201698 w 1377282"/>
                  <a:gd name="connsiteY10" fmla="*/ 486943 h 1662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77282" h="1662525">
                    <a:moveTo>
                      <a:pt x="688641" y="429617"/>
                    </a:moveTo>
                    <a:cubicBezTo>
                      <a:pt x="384923" y="429617"/>
                      <a:pt x="138711" y="675829"/>
                      <a:pt x="138711" y="979547"/>
                    </a:cubicBezTo>
                    <a:cubicBezTo>
                      <a:pt x="138711" y="1283265"/>
                      <a:pt x="384923" y="1529477"/>
                      <a:pt x="688641" y="1529477"/>
                    </a:cubicBezTo>
                    <a:cubicBezTo>
                      <a:pt x="992359" y="1529477"/>
                      <a:pt x="1238571" y="1283265"/>
                      <a:pt x="1238571" y="979547"/>
                    </a:cubicBezTo>
                    <a:cubicBezTo>
                      <a:pt x="1238571" y="675829"/>
                      <a:pt x="992359" y="429617"/>
                      <a:pt x="688641" y="429617"/>
                    </a:cubicBezTo>
                    <a:close/>
                    <a:moveTo>
                      <a:pt x="688641" y="0"/>
                    </a:moveTo>
                    <a:lnTo>
                      <a:pt x="1175584" y="486943"/>
                    </a:lnTo>
                    <a:cubicBezTo>
                      <a:pt x="1444515" y="755874"/>
                      <a:pt x="1444515" y="1191896"/>
                      <a:pt x="1175584" y="1460828"/>
                    </a:cubicBezTo>
                    <a:cubicBezTo>
                      <a:pt x="1041119" y="1595293"/>
                      <a:pt x="864879" y="1662527"/>
                      <a:pt x="688641" y="1662525"/>
                    </a:cubicBezTo>
                    <a:cubicBezTo>
                      <a:pt x="512403" y="1662527"/>
                      <a:pt x="336163" y="1595293"/>
                      <a:pt x="201698" y="1460828"/>
                    </a:cubicBezTo>
                    <a:cubicBezTo>
                      <a:pt x="-67233" y="1191896"/>
                      <a:pt x="-67233" y="755874"/>
                      <a:pt x="201698" y="486943"/>
                    </a:cubicBezTo>
                    <a:close/>
                  </a:path>
                </a:pathLst>
              </a:cu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wrap="square" tIns="227800" bIns="0" rtlCol="0" anchor="ctr">
                <a:noAutofit/>
              </a:bodyPr>
              <a:lstStyle/>
              <a:p>
                <a:pPr algn="ctr">
                  <a:lnSpc>
                    <a:spcPct val="150000"/>
                  </a:lnSpc>
                </a:pPr>
                <a:endParaRPr lang="zh-CN" altLang="en-US" sz="2845" b="1"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TextBox 46"/>
              <p:cNvSpPr txBox="1"/>
              <p:nvPr/>
            </p:nvSpPr>
            <p:spPr>
              <a:xfrm>
                <a:off x="6394968" y="1347614"/>
                <a:ext cx="593093" cy="250293"/>
              </a:xfrm>
              <a:prstGeom prst="rect">
                <a:avLst/>
              </a:prstGeom>
              <a:noFill/>
            </p:spPr>
            <p:txBody>
              <a:bodyPr wrap="none" rtlCol="0">
                <a:spAutoFit/>
              </a:bodyPr>
              <a:lstStyle/>
              <a:p>
                <a:r>
                  <a:rPr lang="zh-CN" altLang="en-US" sz="1685" b="1" dirty="0">
                    <a:solidFill>
                      <a:schemeClr val="accent1"/>
                    </a:solidFill>
                    <a:latin typeface="Arial" panose="020B0604020202020204" pitchFamily="34" charset="0"/>
                    <a:ea typeface="微软雅黑" panose="020B0503020204020204" pitchFamily="34" charset="-122"/>
                    <a:sym typeface="Arial" panose="020B0604020202020204" pitchFamily="34" charset="0"/>
                  </a:rPr>
                  <a:t>观点四</a:t>
                </a:r>
                <a:endParaRPr lang="zh-CN" altLang="en-US" sz="1685" b="1"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0" name="TextBox 51"/>
            <p:cNvSpPr txBox="1"/>
            <p:nvPr/>
          </p:nvSpPr>
          <p:spPr>
            <a:xfrm>
              <a:off x="2200871" y="1723171"/>
              <a:ext cx="1134652" cy="740757"/>
            </a:xfrm>
            <a:prstGeom prst="rect">
              <a:avLst/>
            </a:prstGeom>
            <a:noFill/>
          </p:spPr>
          <p:txBody>
            <a:bodyPr wrap="none" rtlCol="0">
              <a:spAutoFit/>
            </a:bodyPr>
            <a:lstStyle/>
            <a:p>
              <a:pPr algn="ctr">
                <a:lnSpc>
                  <a:spcPct val="150000"/>
                </a:lnSpc>
              </a:pPr>
              <a:r>
                <a:rPr lang="zh-CN" altLang="en-US" sz="137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a:t>
              </a:r>
              <a:endParaRPr lang="en-US" altLang="zh-CN" sz="137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pPr algn="ctr">
                <a:lnSpc>
                  <a:spcPct val="150000"/>
                </a:lnSpc>
              </a:pPr>
              <a:r>
                <a:rPr lang="zh-CN" altLang="en-US" sz="137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a:t>
              </a:r>
              <a:endParaRPr lang="zh-CN" altLang="en-US" sz="137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pPr algn="ctr">
                <a:lnSpc>
                  <a:spcPct val="150000"/>
                </a:lnSpc>
              </a:pPr>
              <a:r>
                <a:rPr lang="zh-CN" altLang="en-US" sz="137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a:t>
              </a:r>
              <a:endParaRPr lang="zh-CN" altLang="en-US" sz="137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60"/>
            <p:cNvSpPr txBox="1"/>
            <p:nvPr/>
          </p:nvSpPr>
          <p:spPr>
            <a:xfrm>
              <a:off x="3910656" y="1723171"/>
              <a:ext cx="1134652" cy="740757"/>
            </a:xfrm>
            <a:prstGeom prst="rect">
              <a:avLst/>
            </a:prstGeom>
            <a:noFill/>
          </p:spPr>
          <p:txBody>
            <a:bodyPr wrap="none" rtlCol="0">
              <a:spAutoFit/>
            </a:bodyPr>
            <a:lstStyle/>
            <a:p>
              <a:pPr algn="ctr">
                <a:lnSpc>
                  <a:spcPct val="150000"/>
                </a:lnSpc>
              </a:pPr>
              <a:r>
                <a:rPr lang="zh-CN" altLang="en-US" sz="137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a:t>
              </a:r>
              <a:endParaRPr lang="en-US" altLang="zh-CN" sz="137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pPr algn="ctr">
                <a:lnSpc>
                  <a:spcPct val="150000"/>
                </a:lnSpc>
              </a:pPr>
              <a:r>
                <a:rPr lang="zh-CN" altLang="en-US" sz="137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a:t>
              </a:r>
              <a:endParaRPr lang="zh-CN" altLang="en-US" sz="137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pPr algn="ctr">
                <a:lnSpc>
                  <a:spcPct val="150000"/>
                </a:lnSpc>
              </a:pPr>
              <a:r>
                <a:rPr lang="zh-CN" altLang="en-US" sz="137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a:t>
              </a:r>
              <a:endParaRPr lang="zh-CN" altLang="en-US" sz="137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61"/>
            <p:cNvSpPr txBox="1"/>
            <p:nvPr/>
          </p:nvSpPr>
          <p:spPr>
            <a:xfrm>
              <a:off x="5545403" y="1723171"/>
              <a:ext cx="1134652" cy="740757"/>
            </a:xfrm>
            <a:prstGeom prst="rect">
              <a:avLst/>
            </a:prstGeom>
            <a:noFill/>
          </p:spPr>
          <p:txBody>
            <a:bodyPr wrap="none" rtlCol="0">
              <a:spAutoFit/>
            </a:bodyPr>
            <a:lstStyle/>
            <a:p>
              <a:pPr algn="ctr">
                <a:lnSpc>
                  <a:spcPct val="150000"/>
                </a:lnSpc>
              </a:pPr>
              <a:r>
                <a:rPr lang="zh-CN" altLang="en-US" sz="137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a:t>
              </a:r>
              <a:endParaRPr lang="en-US" altLang="zh-CN" sz="137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pPr algn="ctr">
                <a:lnSpc>
                  <a:spcPct val="150000"/>
                </a:lnSpc>
              </a:pPr>
              <a:r>
                <a:rPr lang="zh-CN" altLang="en-US" sz="137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a:t>
              </a:r>
              <a:endParaRPr lang="zh-CN" altLang="en-US" sz="137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pPr algn="ctr">
                <a:lnSpc>
                  <a:spcPct val="150000"/>
                </a:lnSpc>
              </a:pPr>
              <a:r>
                <a:rPr lang="zh-CN" altLang="en-US" sz="137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a:t>
              </a:r>
              <a:endParaRPr lang="zh-CN" altLang="en-US" sz="137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62"/>
            <p:cNvSpPr txBox="1"/>
            <p:nvPr/>
          </p:nvSpPr>
          <p:spPr>
            <a:xfrm>
              <a:off x="7239587" y="1723171"/>
              <a:ext cx="1134652" cy="740757"/>
            </a:xfrm>
            <a:prstGeom prst="rect">
              <a:avLst/>
            </a:prstGeom>
            <a:noFill/>
          </p:spPr>
          <p:txBody>
            <a:bodyPr wrap="none" rtlCol="0">
              <a:spAutoFit/>
            </a:bodyPr>
            <a:lstStyle/>
            <a:p>
              <a:pPr algn="ctr">
                <a:lnSpc>
                  <a:spcPct val="150000"/>
                </a:lnSpc>
              </a:pPr>
              <a:r>
                <a:rPr lang="zh-CN" altLang="en-US" sz="137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a:t>
              </a:r>
              <a:endParaRPr lang="en-US" altLang="zh-CN" sz="137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pPr algn="ctr">
                <a:lnSpc>
                  <a:spcPct val="150000"/>
                </a:lnSpc>
              </a:pPr>
              <a:r>
                <a:rPr lang="zh-CN" altLang="en-US" sz="137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a:t>
              </a:r>
              <a:endParaRPr lang="zh-CN" altLang="en-US" sz="137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pPr algn="ctr">
                <a:lnSpc>
                  <a:spcPct val="150000"/>
                </a:lnSpc>
              </a:pPr>
              <a:r>
                <a:rPr lang="zh-CN" altLang="en-US" sz="137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a:t>
              </a:r>
              <a:endParaRPr lang="zh-CN" altLang="en-US" sz="137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0" name="组合 29"/>
          <p:cNvGrpSpPr/>
          <p:nvPr/>
        </p:nvGrpSpPr>
        <p:grpSpPr>
          <a:xfrm>
            <a:off x="2843293" y="3816448"/>
            <a:ext cx="9289834" cy="2335004"/>
            <a:chOff x="2021424" y="2714066"/>
            <a:chExt cx="6607327" cy="1660538"/>
          </a:xfrm>
        </p:grpSpPr>
        <p:grpSp>
          <p:nvGrpSpPr>
            <p:cNvPr id="31" name="组合 30"/>
            <p:cNvGrpSpPr/>
            <p:nvPr/>
          </p:nvGrpSpPr>
          <p:grpSpPr>
            <a:xfrm>
              <a:off x="2021424" y="2723530"/>
              <a:ext cx="943926" cy="1629659"/>
              <a:chOff x="2834619" y="2727912"/>
              <a:chExt cx="943926" cy="1629659"/>
            </a:xfrm>
          </p:grpSpPr>
          <p:sp>
            <p:nvSpPr>
              <p:cNvPr id="51" name="矩形 50"/>
              <p:cNvSpPr/>
              <p:nvPr/>
            </p:nvSpPr>
            <p:spPr>
              <a:xfrm rot="1516439">
                <a:off x="3506509" y="2759798"/>
                <a:ext cx="51424" cy="864675"/>
              </a:xfrm>
              <a:prstGeom prst="rect">
                <a:avLst/>
              </a:prstGeom>
              <a:solidFill>
                <a:schemeClr val="accent2"/>
              </a:solidFill>
              <a:ln w="25400" cap="flat" cmpd="sng" algn="ctr">
                <a:noFill/>
                <a:prstDash val="solid"/>
              </a:ln>
              <a:effectLst/>
            </p:spPr>
            <p:txBody>
              <a:bodyPr rtlCol="0" anchor="ctr"/>
              <a:lstStyle/>
              <a:p>
                <a:pPr algn="ctr">
                  <a:defRPr/>
                </a:pPr>
                <a:endParaRPr lang="zh-CN" altLang="en-US"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椭圆 51"/>
              <p:cNvSpPr/>
              <p:nvPr/>
            </p:nvSpPr>
            <p:spPr>
              <a:xfrm rot="1516439">
                <a:off x="3675697" y="2727912"/>
                <a:ext cx="102848" cy="102848"/>
              </a:xfrm>
              <a:prstGeom prst="ellipse">
                <a:avLst/>
              </a:prstGeom>
              <a:solidFill>
                <a:srgbClr val="FFFFFF"/>
              </a:solidFill>
              <a:ln w="25400" cap="flat" cmpd="sng" algn="ctr">
                <a:solidFill>
                  <a:schemeClr val="bg1">
                    <a:lumMod val="50000"/>
                  </a:schemeClr>
                </a:solidFill>
                <a:prstDash val="solid"/>
              </a:ln>
              <a:effectLst/>
            </p:spPr>
            <p:txBody>
              <a:bodyPr rtlCol="0" anchor="ctr"/>
              <a:lstStyle/>
              <a:p>
                <a:pPr algn="ctr">
                  <a:defRPr/>
                </a:pPr>
                <a:endParaRPr lang="zh-CN" altLang="en-US"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任意多边形 52"/>
              <p:cNvSpPr/>
              <p:nvPr/>
            </p:nvSpPr>
            <p:spPr bwMode="auto">
              <a:xfrm rot="1500000">
                <a:off x="2834619" y="3524217"/>
                <a:ext cx="690374" cy="833354"/>
              </a:xfrm>
              <a:custGeom>
                <a:avLst/>
                <a:gdLst>
                  <a:gd name="connsiteX0" fmla="*/ 688641 w 1377282"/>
                  <a:gd name="connsiteY0" fmla="*/ 429617 h 1662525"/>
                  <a:gd name="connsiteX1" fmla="*/ 138711 w 1377282"/>
                  <a:gd name="connsiteY1" fmla="*/ 979547 h 1662525"/>
                  <a:gd name="connsiteX2" fmla="*/ 688641 w 1377282"/>
                  <a:gd name="connsiteY2" fmla="*/ 1529477 h 1662525"/>
                  <a:gd name="connsiteX3" fmla="*/ 1238571 w 1377282"/>
                  <a:gd name="connsiteY3" fmla="*/ 979547 h 1662525"/>
                  <a:gd name="connsiteX4" fmla="*/ 688641 w 1377282"/>
                  <a:gd name="connsiteY4" fmla="*/ 429617 h 1662525"/>
                  <a:gd name="connsiteX5" fmla="*/ 688641 w 1377282"/>
                  <a:gd name="connsiteY5" fmla="*/ 0 h 1662525"/>
                  <a:gd name="connsiteX6" fmla="*/ 1175584 w 1377282"/>
                  <a:gd name="connsiteY6" fmla="*/ 486943 h 1662525"/>
                  <a:gd name="connsiteX7" fmla="*/ 1175584 w 1377282"/>
                  <a:gd name="connsiteY7" fmla="*/ 1460828 h 1662525"/>
                  <a:gd name="connsiteX8" fmla="*/ 688641 w 1377282"/>
                  <a:gd name="connsiteY8" fmla="*/ 1662525 h 1662525"/>
                  <a:gd name="connsiteX9" fmla="*/ 201698 w 1377282"/>
                  <a:gd name="connsiteY9" fmla="*/ 1460828 h 1662525"/>
                  <a:gd name="connsiteX10" fmla="*/ 201698 w 1377282"/>
                  <a:gd name="connsiteY10" fmla="*/ 486943 h 1662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77282" h="1662525">
                    <a:moveTo>
                      <a:pt x="688641" y="429617"/>
                    </a:moveTo>
                    <a:cubicBezTo>
                      <a:pt x="384923" y="429617"/>
                      <a:pt x="138711" y="675829"/>
                      <a:pt x="138711" y="979547"/>
                    </a:cubicBezTo>
                    <a:cubicBezTo>
                      <a:pt x="138711" y="1283265"/>
                      <a:pt x="384923" y="1529477"/>
                      <a:pt x="688641" y="1529477"/>
                    </a:cubicBezTo>
                    <a:cubicBezTo>
                      <a:pt x="992359" y="1529477"/>
                      <a:pt x="1238571" y="1283265"/>
                      <a:pt x="1238571" y="979547"/>
                    </a:cubicBezTo>
                    <a:cubicBezTo>
                      <a:pt x="1238571" y="675829"/>
                      <a:pt x="992359" y="429617"/>
                      <a:pt x="688641" y="429617"/>
                    </a:cubicBezTo>
                    <a:close/>
                    <a:moveTo>
                      <a:pt x="688641" y="0"/>
                    </a:moveTo>
                    <a:lnTo>
                      <a:pt x="1175584" y="486943"/>
                    </a:lnTo>
                    <a:cubicBezTo>
                      <a:pt x="1444515" y="755874"/>
                      <a:pt x="1444515" y="1191896"/>
                      <a:pt x="1175584" y="1460828"/>
                    </a:cubicBezTo>
                    <a:cubicBezTo>
                      <a:pt x="1041119" y="1595293"/>
                      <a:pt x="864879" y="1662527"/>
                      <a:pt x="688641" y="1662525"/>
                    </a:cubicBezTo>
                    <a:cubicBezTo>
                      <a:pt x="512403" y="1662527"/>
                      <a:pt x="336163" y="1595293"/>
                      <a:pt x="201698" y="1460828"/>
                    </a:cubicBezTo>
                    <a:cubicBezTo>
                      <a:pt x="-67233" y="1191896"/>
                      <a:pt x="-67233" y="755874"/>
                      <a:pt x="201698" y="486943"/>
                    </a:cubicBezTo>
                    <a:close/>
                  </a:path>
                </a:pathLst>
              </a:cu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wrap="square" tIns="227800" bIns="0" rtlCol="0" anchor="ctr">
                <a:noAutofit/>
              </a:bodyPr>
              <a:lstStyle/>
              <a:p>
                <a:pPr algn="ctr">
                  <a:lnSpc>
                    <a:spcPct val="150000"/>
                  </a:lnSpc>
                </a:pPr>
                <a:endParaRPr lang="zh-CN" altLang="en-US" sz="2845" b="1"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TextBox 47"/>
              <p:cNvSpPr txBox="1"/>
              <p:nvPr/>
            </p:nvSpPr>
            <p:spPr>
              <a:xfrm>
                <a:off x="2836818" y="3872582"/>
                <a:ext cx="593093" cy="250293"/>
              </a:xfrm>
              <a:prstGeom prst="rect">
                <a:avLst/>
              </a:prstGeom>
              <a:noFill/>
            </p:spPr>
            <p:txBody>
              <a:bodyPr wrap="none" rtlCol="0">
                <a:spAutoFit/>
              </a:bodyPr>
              <a:lstStyle/>
              <a:p>
                <a:r>
                  <a:rPr lang="zh-CN" altLang="en-US" sz="1685"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观点一</a:t>
                </a:r>
                <a:endParaRPr lang="zh-CN" altLang="en-US" sz="1685"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2" name="组合 31"/>
            <p:cNvGrpSpPr/>
            <p:nvPr/>
          </p:nvGrpSpPr>
          <p:grpSpPr>
            <a:xfrm>
              <a:off x="3564706" y="2727912"/>
              <a:ext cx="943927" cy="1629659"/>
              <a:chOff x="4210535" y="2714066"/>
              <a:chExt cx="943927" cy="1629659"/>
            </a:xfrm>
          </p:grpSpPr>
          <p:sp>
            <p:nvSpPr>
              <p:cNvPr id="47" name="矩形 46"/>
              <p:cNvSpPr/>
              <p:nvPr/>
            </p:nvSpPr>
            <p:spPr>
              <a:xfrm rot="1516439">
                <a:off x="4882426" y="2745952"/>
                <a:ext cx="51424" cy="864675"/>
              </a:xfrm>
              <a:prstGeom prst="rect">
                <a:avLst/>
              </a:prstGeom>
              <a:solidFill>
                <a:schemeClr val="accent2"/>
              </a:solidFill>
              <a:ln w="25400" cap="flat" cmpd="sng" algn="ctr">
                <a:noFill/>
                <a:prstDash val="solid"/>
              </a:ln>
              <a:effectLst/>
            </p:spPr>
            <p:txBody>
              <a:bodyPr rtlCol="0" anchor="ctr"/>
              <a:lstStyle/>
              <a:p>
                <a:pPr algn="ctr">
                  <a:defRPr/>
                </a:pPr>
                <a:endParaRPr lang="zh-CN" altLang="en-US"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椭圆 47"/>
              <p:cNvSpPr/>
              <p:nvPr/>
            </p:nvSpPr>
            <p:spPr>
              <a:xfrm rot="1516439">
                <a:off x="5051614" y="2714066"/>
                <a:ext cx="102848" cy="102848"/>
              </a:xfrm>
              <a:prstGeom prst="ellipse">
                <a:avLst/>
              </a:prstGeom>
              <a:solidFill>
                <a:srgbClr val="FFFFFF"/>
              </a:solidFill>
              <a:ln w="25400" cap="flat" cmpd="sng" algn="ctr">
                <a:solidFill>
                  <a:schemeClr val="bg1">
                    <a:lumMod val="50000"/>
                  </a:schemeClr>
                </a:solidFill>
                <a:prstDash val="solid"/>
              </a:ln>
              <a:effectLst/>
            </p:spPr>
            <p:txBody>
              <a:bodyPr rtlCol="0" anchor="ctr"/>
              <a:lstStyle/>
              <a:p>
                <a:pPr algn="ctr">
                  <a:defRPr/>
                </a:pPr>
                <a:endParaRPr lang="zh-CN" altLang="en-US"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任意多边形 48"/>
              <p:cNvSpPr/>
              <p:nvPr/>
            </p:nvSpPr>
            <p:spPr bwMode="auto">
              <a:xfrm rot="1500000">
                <a:off x="4210535" y="3510371"/>
                <a:ext cx="690374" cy="833354"/>
              </a:xfrm>
              <a:custGeom>
                <a:avLst/>
                <a:gdLst>
                  <a:gd name="connsiteX0" fmla="*/ 688641 w 1377282"/>
                  <a:gd name="connsiteY0" fmla="*/ 429617 h 1662525"/>
                  <a:gd name="connsiteX1" fmla="*/ 138711 w 1377282"/>
                  <a:gd name="connsiteY1" fmla="*/ 979547 h 1662525"/>
                  <a:gd name="connsiteX2" fmla="*/ 688641 w 1377282"/>
                  <a:gd name="connsiteY2" fmla="*/ 1529477 h 1662525"/>
                  <a:gd name="connsiteX3" fmla="*/ 1238571 w 1377282"/>
                  <a:gd name="connsiteY3" fmla="*/ 979547 h 1662525"/>
                  <a:gd name="connsiteX4" fmla="*/ 688641 w 1377282"/>
                  <a:gd name="connsiteY4" fmla="*/ 429617 h 1662525"/>
                  <a:gd name="connsiteX5" fmla="*/ 688641 w 1377282"/>
                  <a:gd name="connsiteY5" fmla="*/ 0 h 1662525"/>
                  <a:gd name="connsiteX6" fmla="*/ 1175584 w 1377282"/>
                  <a:gd name="connsiteY6" fmla="*/ 486943 h 1662525"/>
                  <a:gd name="connsiteX7" fmla="*/ 1175584 w 1377282"/>
                  <a:gd name="connsiteY7" fmla="*/ 1460828 h 1662525"/>
                  <a:gd name="connsiteX8" fmla="*/ 688641 w 1377282"/>
                  <a:gd name="connsiteY8" fmla="*/ 1662525 h 1662525"/>
                  <a:gd name="connsiteX9" fmla="*/ 201698 w 1377282"/>
                  <a:gd name="connsiteY9" fmla="*/ 1460828 h 1662525"/>
                  <a:gd name="connsiteX10" fmla="*/ 201698 w 1377282"/>
                  <a:gd name="connsiteY10" fmla="*/ 486943 h 1662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77282" h="1662525">
                    <a:moveTo>
                      <a:pt x="688641" y="429617"/>
                    </a:moveTo>
                    <a:cubicBezTo>
                      <a:pt x="384923" y="429617"/>
                      <a:pt x="138711" y="675829"/>
                      <a:pt x="138711" y="979547"/>
                    </a:cubicBezTo>
                    <a:cubicBezTo>
                      <a:pt x="138711" y="1283265"/>
                      <a:pt x="384923" y="1529477"/>
                      <a:pt x="688641" y="1529477"/>
                    </a:cubicBezTo>
                    <a:cubicBezTo>
                      <a:pt x="992359" y="1529477"/>
                      <a:pt x="1238571" y="1283265"/>
                      <a:pt x="1238571" y="979547"/>
                    </a:cubicBezTo>
                    <a:cubicBezTo>
                      <a:pt x="1238571" y="675829"/>
                      <a:pt x="992359" y="429617"/>
                      <a:pt x="688641" y="429617"/>
                    </a:cubicBezTo>
                    <a:close/>
                    <a:moveTo>
                      <a:pt x="688641" y="0"/>
                    </a:moveTo>
                    <a:lnTo>
                      <a:pt x="1175584" y="486943"/>
                    </a:lnTo>
                    <a:cubicBezTo>
                      <a:pt x="1444515" y="755874"/>
                      <a:pt x="1444515" y="1191896"/>
                      <a:pt x="1175584" y="1460828"/>
                    </a:cubicBezTo>
                    <a:cubicBezTo>
                      <a:pt x="1041119" y="1595293"/>
                      <a:pt x="864879" y="1662527"/>
                      <a:pt x="688641" y="1662525"/>
                    </a:cubicBezTo>
                    <a:cubicBezTo>
                      <a:pt x="512403" y="1662527"/>
                      <a:pt x="336163" y="1595293"/>
                      <a:pt x="201698" y="1460828"/>
                    </a:cubicBezTo>
                    <a:cubicBezTo>
                      <a:pt x="-67233" y="1191896"/>
                      <a:pt x="-67233" y="755874"/>
                      <a:pt x="201698" y="486943"/>
                    </a:cubicBezTo>
                    <a:close/>
                  </a:path>
                </a:pathLst>
              </a:cu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wrap="square" tIns="227800" bIns="0" rtlCol="0" anchor="ctr">
                <a:noAutofit/>
              </a:bodyPr>
              <a:lstStyle/>
              <a:p>
                <a:pPr algn="ctr">
                  <a:lnSpc>
                    <a:spcPct val="150000"/>
                  </a:lnSpc>
                </a:pPr>
                <a:endParaRPr lang="zh-CN" altLang="en-US" sz="2845" b="1"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TextBox 48"/>
              <p:cNvSpPr txBox="1"/>
              <p:nvPr/>
            </p:nvSpPr>
            <p:spPr>
              <a:xfrm>
                <a:off x="4227738" y="3872582"/>
                <a:ext cx="593093" cy="250293"/>
              </a:xfrm>
              <a:prstGeom prst="rect">
                <a:avLst/>
              </a:prstGeom>
              <a:noFill/>
            </p:spPr>
            <p:txBody>
              <a:bodyPr wrap="none" rtlCol="0">
                <a:spAutoFit/>
              </a:bodyPr>
              <a:lstStyle/>
              <a:p>
                <a:r>
                  <a:rPr lang="zh-CN" altLang="en-US" sz="1685"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观点二</a:t>
                </a:r>
                <a:endParaRPr lang="zh-CN" altLang="en-US" sz="1685"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3" name="组合 32"/>
            <p:cNvGrpSpPr/>
            <p:nvPr/>
          </p:nvGrpSpPr>
          <p:grpSpPr>
            <a:xfrm>
              <a:off x="5107989" y="2714066"/>
              <a:ext cx="957257" cy="1629659"/>
              <a:chOff x="5573122" y="2714066"/>
              <a:chExt cx="957257" cy="1629659"/>
            </a:xfrm>
          </p:grpSpPr>
          <p:sp>
            <p:nvSpPr>
              <p:cNvPr id="43" name="矩形 42"/>
              <p:cNvSpPr/>
              <p:nvPr/>
            </p:nvSpPr>
            <p:spPr>
              <a:xfrm rot="1516439">
                <a:off x="6258343" y="2745952"/>
                <a:ext cx="51424" cy="864675"/>
              </a:xfrm>
              <a:prstGeom prst="rect">
                <a:avLst/>
              </a:prstGeom>
              <a:solidFill>
                <a:schemeClr val="accent2"/>
              </a:solidFill>
              <a:ln w="25400" cap="flat" cmpd="sng" algn="ctr">
                <a:noFill/>
                <a:prstDash val="solid"/>
              </a:ln>
              <a:effectLst/>
            </p:spPr>
            <p:txBody>
              <a:bodyPr rtlCol="0" anchor="ctr"/>
              <a:lstStyle/>
              <a:p>
                <a:pPr algn="ctr">
                  <a:defRPr/>
                </a:pPr>
                <a:endParaRPr lang="zh-CN" altLang="en-US"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椭圆 43"/>
              <p:cNvSpPr/>
              <p:nvPr/>
            </p:nvSpPr>
            <p:spPr>
              <a:xfrm rot="1516439">
                <a:off x="6427531" y="2714066"/>
                <a:ext cx="102848" cy="102848"/>
              </a:xfrm>
              <a:prstGeom prst="ellipse">
                <a:avLst/>
              </a:prstGeom>
              <a:solidFill>
                <a:srgbClr val="FFFFFF"/>
              </a:solidFill>
              <a:ln w="25400" cap="flat" cmpd="sng" algn="ctr">
                <a:solidFill>
                  <a:schemeClr val="bg1">
                    <a:lumMod val="50000"/>
                  </a:schemeClr>
                </a:solidFill>
                <a:prstDash val="solid"/>
              </a:ln>
              <a:effectLst/>
            </p:spPr>
            <p:txBody>
              <a:bodyPr rtlCol="0" anchor="ctr"/>
              <a:lstStyle/>
              <a:p>
                <a:pPr algn="ctr">
                  <a:defRPr/>
                </a:pPr>
                <a:endParaRPr lang="zh-CN" altLang="en-US"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任意多边形 44"/>
              <p:cNvSpPr/>
              <p:nvPr/>
            </p:nvSpPr>
            <p:spPr bwMode="auto">
              <a:xfrm rot="1500000">
                <a:off x="5586452" y="3510371"/>
                <a:ext cx="690374" cy="833354"/>
              </a:xfrm>
              <a:custGeom>
                <a:avLst/>
                <a:gdLst>
                  <a:gd name="connsiteX0" fmla="*/ 688641 w 1377282"/>
                  <a:gd name="connsiteY0" fmla="*/ 429617 h 1662525"/>
                  <a:gd name="connsiteX1" fmla="*/ 138711 w 1377282"/>
                  <a:gd name="connsiteY1" fmla="*/ 979547 h 1662525"/>
                  <a:gd name="connsiteX2" fmla="*/ 688641 w 1377282"/>
                  <a:gd name="connsiteY2" fmla="*/ 1529477 h 1662525"/>
                  <a:gd name="connsiteX3" fmla="*/ 1238571 w 1377282"/>
                  <a:gd name="connsiteY3" fmla="*/ 979547 h 1662525"/>
                  <a:gd name="connsiteX4" fmla="*/ 688641 w 1377282"/>
                  <a:gd name="connsiteY4" fmla="*/ 429617 h 1662525"/>
                  <a:gd name="connsiteX5" fmla="*/ 688641 w 1377282"/>
                  <a:gd name="connsiteY5" fmla="*/ 0 h 1662525"/>
                  <a:gd name="connsiteX6" fmla="*/ 1175584 w 1377282"/>
                  <a:gd name="connsiteY6" fmla="*/ 486943 h 1662525"/>
                  <a:gd name="connsiteX7" fmla="*/ 1175584 w 1377282"/>
                  <a:gd name="connsiteY7" fmla="*/ 1460828 h 1662525"/>
                  <a:gd name="connsiteX8" fmla="*/ 688641 w 1377282"/>
                  <a:gd name="connsiteY8" fmla="*/ 1662525 h 1662525"/>
                  <a:gd name="connsiteX9" fmla="*/ 201698 w 1377282"/>
                  <a:gd name="connsiteY9" fmla="*/ 1460828 h 1662525"/>
                  <a:gd name="connsiteX10" fmla="*/ 201698 w 1377282"/>
                  <a:gd name="connsiteY10" fmla="*/ 486943 h 1662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77282" h="1662525">
                    <a:moveTo>
                      <a:pt x="688641" y="429617"/>
                    </a:moveTo>
                    <a:cubicBezTo>
                      <a:pt x="384923" y="429617"/>
                      <a:pt x="138711" y="675829"/>
                      <a:pt x="138711" y="979547"/>
                    </a:cubicBezTo>
                    <a:cubicBezTo>
                      <a:pt x="138711" y="1283265"/>
                      <a:pt x="384923" y="1529477"/>
                      <a:pt x="688641" y="1529477"/>
                    </a:cubicBezTo>
                    <a:cubicBezTo>
                      <a:pt x="992359" y="1529477"/>
                      <a:pt x="1238571" y="1283265"/>
                      <a:pt x="1238571" y="979547"/>
                    </a:cubicBezTo>
                    <a:cubicBezTo>
                      <a:pt x="1238571" y="675829"/>
                      <a:pt x="992359" y="429617"/>
                      <a:pt x="688641" y="429617"/>
                    </a:cubicBezTo>
                    <a:close/>
                    <a:moveTo>
                      <a:pt x="688641" y="0"/>
                    </a:moveTo>
                    <a:lnTo>
                      <a:pt x="1175584" y="486943"/>
                    </a:lnTo>
                    <a:cubicBezTo>
                      <a:pt x="1444515" y="755874"/>
                      <a:pt x="1444515" y="1191896"/>
                      <a:pt x="1175584" y="1460828"/>
                    </a:cubicBezTo>
                    <a:cubicBezTo>
                      <a:pt x="1041119" y="1595293"/>
                      <a:pt x="864879" y="1662527"/>
                      <a:pt x="688641" y="1662525"/>
                    </a:cubicBezTo>
                    <a:cubicBezTo>
                      <a:pt x="512403" y="1662527"/>
                      <a:pt x="336163" y="1595293"/>
                      <a:pt x="201698" y="1460828"/>
                    </a:cubicBezTo>
                    <a:cubicBezTo>
                      <a:pt x="-67233" y="1191896"/>
                      <a:pt x="-67233" y="755874"/>
                      <a:pt x="201698" y="486943"/>
                    </a:cubicBezTo>
                    <a:close/>
                  </a:path>
                </a:pathLst>
              </a:cu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wrap="square" tIns="227800" bIns="0" rtlCol="0" anchor="ctr">
                <a:noAutofit/>
              </a:bodyPr>
              <a:lstStyle/>
              <a:p>
                <a:pPr algn="ctr">
                  <a:lnSpc>
                    <a:spcPct val="150000"/>
                  </a:lnSpc>
                </a:pPr>
                <a:endParaRPr lang="zh-CN" altLang="en-US" sz="2845" b="1"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TextBox 49"/>
              <p:cNvSpPr txBox="1"/>
              <p:nvPr/>
            </p:nvSpPr>
            <p:spPr>
              <a:xfrm>
                <a:off x="5573122" y="3872582"/>
                <a:ext cx="593093" cy="250293"/>
              </a:xfrm>
              <a:prstGeom prst="rect">
                <a:avLst/>
              </a:prstGeom>
              <a:noFill/>
            </p:spPr>
            <p:txBody>
              <a:bodyPr wrap="none" rtlCol="0">
                <a:spAutoFit/>
              </a:bodyPr>
              <a:lstStyle/>
              <a:p>
                <a:r>
                  <a:rPr lang="zh-CN" altLang="en-US" sz="1685"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观点三</a:t>
                </a:r>
                <a:endParaRPr lang="zh-CN" altLang="en-US" sz="1685"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4" name="组合 33"/>
            <p:cNvGrpSpPr/>
            <p:nvPr/>
          </p:nvGrpSpPr>
          <p:grpSpPr>
            <a:xfrm>
              <a:off x="6664602" y="2744945"/>
              <a:ext cx="943926" cy="1629659"/>
              <a:chOff x="6962370" y="2744945"/>
              <a:chExt cx="943926" cy="1629659"/>
            </a:xfrm>
          </p:grpSpPr>
          <p:sp>
            <p:nvSpPr>
              <p:cNvPr id="39" name="矩形 38"/>
              <p:cNvSpPr/>
              <p:nvPr/>
            </p:nvSpPr>
            <p:spPr>
              <a:xfrm rot="1516439">
                <a:off x="7634260" y="2776831"/>
                <a:ext cx="51424" cy="864675"/>
              </a:xfrm>
              <a:prstGeom prst="rect">
                <a:avLst/>
              </a:prstGeom>
              <a:solidFill>
                <a:schemeClr val="accent2"/>
              </a:solidFill>
              <a:ln w="25400" cap="flat" cmpd="sng" algn="ctr">
                <a:noFill/>
                <a:prstDash val="solid"/>
              </a:ln>
              <a:effectLst/>
            </p:spPr>
            <p:txBody>
              <a:bodyPr rtlCol="0" anchor="ctr"/>
              <a:lstStyle/>
              <a:p>
                <a:pPr algn="ctr">
                  <a:defRPr/>
                </a:pPr>
                <a:endParaRPr lang="zh-CN" altLang="en-US"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椭圆 39"/>
              <p:cNvSpPr/>
              <p:nvPr/>
            </p:nvSpPr>
            <p:spPr>
              <a:xfrm rot="1516439">
                <a:off x="7803448" y="2744945"/>
                <a:ext cx="102848" cy="102848"/>
              </a:xfrm>
              <a:prstGeom prst="ellipse">
                <a:avLst/>
              </a:prstGeom>
              <a:solidFill>
                <a:srgbClr val="FFFFFF"/>
              </a:solidFill>
              <a:ln w="25400" cap="flat" cmpd="sng" algn="ctr">
                <a:solidFill>
                  <a:schemeClr val="bg1">
                    <a:lumMod val="50000"/>
                  </a:schemeClr>
                </a:solidFill>
                <a:prstDash val="solid"/>
              </a:ln>
              <a:effectLst/>
            </p:spPr>
            <p:txBody>
              <a:bodyPr rtlCol="0" anchor="ctr"/>
              <a:lstStyle/>
              <a:p>
                <a:pPr algn="ctr">
                  <a:defRPr/>
                </a:pPr>
                <a:endParaRPr lang="zh-CN" altLang="en-US"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任意多边形 40"/>
              <p:cNvSpPr/>
              <p:nvPr/>
            </p:nvSpPr>
            <p:spPr bwMode="auto">
              <a:xfrm rot="1500000">
                <a:off x="6962370" y="3541250"/>
                <a:ext cx="690374" cy="833354"/>
              </a:xfrm>
              <a:custGeom>
                <a:avLst/>
                <a:gdLst>
                  <a:gd name="connsiteX0" fmla="*/ 688641 w 1377282"/>
                  <a:gd name="connsiteY0" fmla="*/ 429617 h 1662525"/>
                  <a:gd name="connsiteX1" fmla="*/ 138711 w 1377282"/>
                  <a:gd name="connsiteY1" fmla="*/ 979547 h 1662525"/>
                  <a:gd name="connsiteX2" fmla="*/ 688641 w 1377282"/>
                  <a:gd name="connsiteY2" fmla="*/ 1529477 h 1662525"/>
                  <a:gd name="connsiteX3" fmla="*/ 1238571 w 1377282"/>
                  <a:gd name="connsiteY3" fmla="*/ 979547 h 1662525"/>
                  <a:gd name="connsiteX4" fmla="*/ 688641 w 1377282"/>
                  <a:gd name="connsiteY4" fmla="*/ 429617 h 1662525"/>
                  <a:gd name="connsiteX5" fmla="*/ 688641 w 1377282"/>
                  <a:gd name="connsiteY5" fmla="*/ 0 h 1662525"/>
                  <a:gd name="connsiteX6" fmla="*/ 1175584 w 1377282"/>
                  <a:gd name="connsiteY6" fmla="*/ 486943 h 1662525"/>
                  <a:gd name="connsiteX7" fmla="*/ 1175584 w 1377282"/>
                  <a:gd name="connsiteY7" fmla="*/ 1460828 h 1662525"/>
                  <a:gd name="connsiteX8" fmla="*/ 688641 w 1377282"/>
                  <a:gd name="connsiteY8" fmla="*/ 1662525 h 1662525"/>
                  <a:gd name="connsiteX9" fmla="*/ 201698 w 1377282"/>
                  <a:gd name="connsiteY9" fmla="*/ 1460828 h 1662525"/>
                  <a:gd name="connsiteX10" fmla="*/ 201698 w 1377282"/>
                  <a:gd name="connsiteY10" fmla="*/ 486943 h 1662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77282" h="1662525">
                    <a:moveTo>
                      <a:pt x="688641" y="429617"/>
                    </a:moveTo>
                    <a:cubicBezTo>
                      <a:pt x="384923" y="429617"/>
                      <a:pt x="138711" y="675829"/>
                      <a:pt x="138711" y="979547"/>
                    </a:cubicBezTo>
                    <a:cubicBezTo>
                      <a:pt x="138711" y="1283265"/>
                      <a:pt x="384923" y="1529477"/>
                      <a:pt x="688641" y="1529477"/>
                    </a:cubicBezTo>
                    <a:cubicBezTo>
                      <a:pt x="992359" y="1529477"/>
                      <a:pt x="1238571" y="1283265"/>
                      <a:pt x="1238571" y="979547"/>
                    </a:cubicBezTo>
                    <a:cubicBezTo>
                      <a:pt x="1238571" y="675829"/>
                      <a:pt x="992359" y="429617"/>
                      <a:pt x="688641" y="429617"/>
                    </a:cubicBezTo>
                    <a:close/>
                    <a:moveTo>
                      <a:pt x="688641" y="0"/>
                    </a:moveTo>
                    <a:lnTo>
                      <a:pt x="1175584" y="486943"/>
                    </a:lnTo>
                    <a:cubicBezTo>
                      <a:pt x="1444515" y="755874"/>
                      <a:pt x="1444515" y="1191896"/>
                      <a:pt x="1175584" y="1460828"/>
                    </a:cubicBezTo>
                    <a:cubicBezTo>
                      <a:pt x="1041119" y="1595293"/>
                      <a:pt x="864879" y="1662527"/>
                      <a:pt x="688641" y="1662525"/>
                    </a:cubicBezTo>
                    <a:cubicBezTo>
                      <a:pt x="512403" y="1662527"/>
                      <a:pt x="336163" y="1595293"/>
                      <a:pt x="201698" y="1460828"/>
                    </a:cubicBezTo>
                    <a:cubicBezTo>
                      <a:pt x="-67233" y="1191896"/>
                      <a:pt x="-67233" y="755874"/>
                      <a:pt x="201698" y="486943"/>
                    </a:cubicBezTo>
                    <a:close/>
                  </a:path>
                </a:pathLst>
              </a:cu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wrap="square" tIns="227800" bIns="0" rtlCol="0" anchor="ctr">
                <a:noAutofit/>
              </a:bodyPr>
              <a:lstStyle/>
              <a:p>
                <a:pPr algn="ctr">
                  <a:lnSpc>
                    <a:spcPct val="150000"/>
                  </a:lnSpc>
                </a:pPr>
                <a:endParaRPr lang="zh-CN" altLang="en-US" sz="2845" b="1"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50"/>
              <p:cNvSpPr txBox="1"/>
              <p:nvPr/>
            </p:nvSpPr>
            <p:spPr>
              <a:xfrm>
                <a:off x="6964042" y="3872582"/>
                <a:ext cx="593093" cy="250293"/>
              </a:xfrm>
              <a:prstGeom prst="rect">
                <a:avLst/>
              </a:prstGeom>
              <a:noFill/>
            </p:spPr>
            <p:txBody>
              <a:bodyPr wrap="none" rtlCol="0">
                <a:spAutoFit/>
              </a:bodyPr>
              <a:lstStyle/>
              <a:p>
                <a:r>
                  <a:rPr lang="zh-CN" altLang="en-US" sz="1685"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观点四</a:t>
                </a:r>
                <a:endParaRPr lang="zh-CN" altLang="en-US" sz="1685"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5" name="TextBox 63"/>
            <p:cNvSpPr txBox="1"/>
            <p:nvPr/>
          </p:nvSpPr>
          <p:spPr>
            <a:xfrm>
              <a:off x="2800032" y="2931790"/>
              <a:ext cx="1134652" cy="740757"/>
            </a:xfrm>
            <a:prstGeom prst="rect">
              <a:avLst/>
            </a:prstGeom>
            <a:noFill/>
          </p:spPr>
          <p:txBody>
            <a:bodyPr wrap="none" rtlCol="0">
              <a:spAutoFit/>
            </a:bodyPr>
            <a:lstStyle/>
            <a:p>
              <a:pPr algn="ctr">
                <a:lnSpc>
                  <a:spcPct val="150000"/>
                </a:lnSpc>
              </a:pPr>
              <a:r>
                <a:rPr lang="zh-CN" altLang="en-US" sz="137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a:t>
              </a:r>
              <a:endParaRPr lang="en-US" altLang="zh-CN" sz="137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pPr algn="ctr">
                <a:lnSpc>
                  <a:spcPct val="150000"/>
                </a:lnSpc>
              </a:pPr>
              <a:r>
                <a:rPr lang="zh-CN" altLang="en-US" sz="137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a:t>
              </a:r>
              <a:endParaRPr lang="zh-CN" altLang="en-US" sz="137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pPr algn="ctr">
                <a:lnSpc>
                  <a:spcPct val="150000"/>
                </a:lnSpc>
              </a:pPr>
              <a:r>
                <a:rPr lang="zh-CN" altLang="en-US" sz="137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a:t>
              </a:r>
              <a:endParaRPr lang="zh-CN" altLang="en-US" sz="137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64"/>
            <p:cNvSpPr txBox="1"/>
            <p:nvPr/>
          </p:nvSpPr>
          <p:spPr>
            <a:xfrm>
              <a:off x="4384207" y="2931790"/>
              <a:ext cx="1134652" cy="740757"/>
            </a:xfrm>
            <a:prstGeom prst="rect">
              <a:avLst/>
            </a:prstGeom>
            <a:noFill/>
          </p:spPr>
          <p:txBody>
            <a:bodyPr wrap="none" rtlCol="0">
              <a:spAutoFit/>
            </a:bodyPr>
            <a:lstStyle/>
            <a:p>
              <a:pPr algn="ctr">
                <a:lnSpc>
                  <a:spcPct val="150000"/>
                </a:lnSpc>
              </a:pPr>
              <a:r>
                <a:rPr lang="zh-CN" altLang="en-US" sz="137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a:t>
              </a:r>
              <a:endParaRPr lang="en-US" altLang="zh-CN" sz="137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pPr algn="ctr">
                <a:lnSpc>
                  <a:spcPct val="150000"/>
                </a:lnSpc>
              </a:pPr>
              <a:r>
                <a:rPr lang="zh-CN" altLang="en-US" sz="137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a:t>
              </a:r>
              <a:endParaRPr lang="zh-CN" altLang="en-US" sz="137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pPr algn="ctr">
                <a:lnSpc>
                  <a:spcPct val="150000"/>
                </a:lnSpc>
              </a:pPr>
              <a:r>
                <a:rPr lang="zh-CN" altLang="en-US" sz="137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a:t>
              </a:r>
              <a:endParaRPr lang="zh-CN" altLang="en-US" sz="137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TextBox 65"/>
            <p:cNvSpPr txBox="1"/>
            <p:nvPr/>
          </p:nvSpPr>
          <p:spPr>
            <a:xfrm>
              <a:off x="5896376" y="2931790"/>
              <a:ext cx="1134652" cy="740757"/>
            </a:xfrm>
            <a:prstGeom prst="rect">
              <a:avLst/>
            </a:prstGeom>
            <a:noFill/>
          </p:spPr>
          <p:txBody>
            <a:bodyPr wrap="none" rtlCol="0">
              <a:spAutoFit/>
            </a:bodyPr>
            <a:lstStyle/>
            <a:p>
              <a:pPr algn="ctr">
                <a:lnSpc>
                  <a:spcPct val="150000"/>
                </a:lnSpc>
              </a:pPr>
              <a:r>
                <a:rPr lang="zh-CN" altLang="en-US" sz="137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a:t>
              </a:r>
              <a:endParaRPr lang="en-US" altLang="zh-CN" sz="137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pPr algn="ctr">
                <a:lnSpc>
                  <a:spcPct val="150000"/>
                </a:lnSpc>
              </a:pPr>
              <a:r>
                <a:rPr lang="zh-CN" altLang="en-US" sz="137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a:t>
              </a:r>
              <a:endParaRPr lang="zh-CN" altLang="en-US" sz="137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pPr algn="ctr">
                <a:lnSpc>
                  <a:spcPct val="150000"/>
                </a:lnSpc>
              </a:pPr>
              <a:r>
                <a:rPr lang="zh-CN" altLang="en-US" sz="137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a:t>
              </a:r>
              <a:endParaRPr lang="zh-CN" altLang="en-US" sz="137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TextBox 66"/>
            <p:cNvSpPr txBox="1"/>
            <p:nvPr/>
          </p:nvSpPr>
          <p:spPr>
            <a:xfrm>
              <a:off x="7494099" y="2931790"/>
              <a:ext cx="1134652" cy="740757"/>
            </a:xfrm>
            <a:prstGeom prst="rect">
              <a:avLst/>
            </a:prstGeom>
            <a:noFill/>
          </p:spPr>
          <p:txBody>
            <a:bodyPr wrap="none" rtlCol="0">
              <a:spAutoFit/>
            </a:bodyPr>
            <a:lstStyle/>
            <a:p>
              <a:pPr algn="ctr">
                <a:lnSpc>
                  <a:spcPct val="150000"/>
                </a:lnSpc>
              </a:pPr>
              <a:r>
                <a:rPr lang="zh-CN" altLang="en-US" sz="137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a:t>
              </a:r>
              <a:endParaRPr lang="en-US" altLang="zh-CN" sz="137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pPr algn="ctr">
                <a:lnSpc>
                  <a:spcPct val="150000"/>
                </a:lnSpc>
              </a:pPr>
              <a:r>
                <a:rPr lang="zh-CN" altLang="en-US" sz="137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a:t>
              </a:r>
              <a:endParaRPr lang="zh-CN" altLang="en-US" sz="137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pPr algn="ctr">
                <a:lnSpc>
                  <a:spcPct val="150000"/>
                </a:lnSpc>
              </a:pPr>
              <a:r>
                <a:rPr lang="zh-CN" altLang="en-US" sz="137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a:t>
              </a:r>
              <a:endParaRPr lang="zh-CN" altLang="en-US" sz="137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5" name="文本框 54"/>
          <p:cNvSpPr txBox="1"/>
          <p:nvPr/>
        </p:nvSpPr>
        <p:spPr>
          <a:xfrm>
            <a:off x="592784" y="374451"/>
            <a:ext cx="3185988" cy="523220"/>
          </a:xfrm>
          <a:prstGeom prst="rect">
            <a:avLst/>
          </a:prstGeom>
        </p:spPr>
        <p:txBody>
          <a:bodyPr wrap="square" rtlCol="0">
            <a:spAutoFit/>
          </a:bodyPr>
          <a:lstStyle/>
          <a:p>
            <a:r>
              <a:rPr lang="zh-CN" altLang="en-US" sz="2800" spc="300" dirty="0">
                <a:latin typeface="Century Gothic" panose="020B0502020202020204" pitchFamily="34" charset="0"/>
                <a:ea typeface="微软雅黑" panose="020B0503020204020204" pitchFamily="34" charset="-122"/>
              </a:rPr>
              <a:t>添加标题文字</a:t>
            </a:r>
            <a:endParaRPr lang="zh-CN" altLang="en-US" sz="2800" spc="300" dirty="0">
              <a:latin typeface="Century Gothic" panose="020B0502020202020204" pitchFamily="34" charset="0"/>
              <a:ea typeface="微软雅黑" panose="020B0503020204020204" pitchFamily="34" charset="-122"/>
            </a:endParaRPr>
          </a:p>
        </p:txBody>
      </p:sp>
      <p:sp>
        <p:nvSpPr>
          <p:cNvPr id="56" name="矩形 55"/>
          <p:cNvSpPr/>
          <p:nvPr/>
        </p:nvSpPr>
        <p:spPr>
          <a:xfrm>
            <a:off x="2137" y="326784"/>
            <a:ext cx="557003" cy="5570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advTm="5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anim calcmode="lin" valueType="num">
                                      <p:cBhvr>
                                        <p:cTn id="12" dur="500" fill="hold"/>
                                        <p:tgtEl>
                                          <p:spTgt spid="3"/>
                                        </p:tgtEl>
                                        <p:attrNameLst>
                                          <p:attrName>ppt_x</p:attrName>
                                        </p:attrNameLst>
                                      </p:cBhvr>
                                      <p:tavLst>
                                        <p:tav tm="0">
                                          <p:val>
                                            <p:strVal val="#ppt_x"/>
                                          </p:val>
                                        </p:tav>
                                        <p:tav tm="100000">
                                          <p:val>
                                            <p:strVal val="#ppt_x"/>
                                          </p:val>
                                        </p:tav>
                                      </p:tavLst>
                                    </p:anim>
                                    <p:anim calcmode="lin" valueType="num">
                                      <p:cBhvr>
                                        <p:cTn id="13" dur="500" fill="hold"/>
                                        <p:tgtEl>
                                          <p:spTgt spid="3"/>
                                        </p:tgtEl>
                                        <p:attrNameLst>
                                          <p:attrName>ppt_y</p:attrName>
                                        </p:attrNameLst>
                                      </p:cBhvr>
                                      <p:tavLst>
                                        <p:tav tm="0">
                                          <p:val>
                                            <p:strVal val="#ppt_y+.1"/>
                                          </p:val>
                                        </p:tav>
                                        <p:tav tm="100000">
                                          <p:val>
                                            <p:strVal val="#ppt_y"/>
                                          </p:val>
                                        </p:tav>
                                      </p:tavLst>
                                    </p:anim>
                                  </p:childTnLst>
                                </p:cTn>
                              </p:par>
                              <p:par>
                                <p:cTn id="14" presetID="47" presetClass="entr" presetSubtype="0"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anim calcmode="lin" valueType="num">
                                      <p:cBhvr>
                                        <p:cTn id="17" dur="500" fill="hold"/>
                                        <p:tgtEl>
                                          <p:spTgt spid="4"/>
                                        </p:tgtEl>
                                        <p:attrNameLst>
                                          <p:attrName>ppt_x</p:attrName>
                                        </p:attrNameLst>
                                      </p:cBhvr>
                                      <p:tavLst>
                                        <p:tav tm="0">
                                          <p:val>
                                            <p:strVal val="#ppt_x"/>
                                          </p:val>
                                        </p:tav>
                                        <p:tav tm="100000">
                                          <p:val>
                                            <p:strVal val="#ppt_x"/>
                                          </p:val>
                                        </p:tav>
                                      </p:tavLst>
                                    </p:anim>
                                    <p:anim calcmode="lin" valueType="num">
                                      <p:cBhvr>
                                        <p:cTn id="18" dur="500" fill="hold"/>
                                        <p:tgtEl>
                                          <p:spTgt spid="4"/>
                                        </p:tgtEl>
                                        <p:attrNameLst>
                                          <p:attrName>ppt_y</p:attrName>
                                        </p:attrNameLst>
                                      </p:cBhvr>
                                      <p:tavLst>
                                        <p:tav tm="0">
                                          <p:val>
                                            <p:strVal val="#ppt_y-.1"/>
                                          </p:val>
                                        </p:tav>
                                        <p:tav tm="100000">
                                          <p:val>
                                            <p:strVal val="#ppt_y"/>
                                          </p:val>
                                        </p:tav>
                                      </p:tavLst>
                                    </p:anim>
                                  </p:childTnLst>
                                </p:cTn>
                              </p:par>
                            </p:childTnLst>
                          </p:cTn>
                        </p:par>
                        <p:par>
                          <p:cTn id="19" fill="hold">
                            <p:stCondLst>
                              <p:cond delay="1000"/>
                            </p:stCondLst>
                            <p:childTnLst>
                              <p:par>
                                <p:cTn id="20" presetID="22" presetClass="entr" presetSubtype="1" fill="hold" nodeType="after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wipe(up)">
                                      <p:cBhvr>
                                        <p:cTn id="22" dur="500"/>
                                        <p:tgtEl>
                                          <p:spTgt spid="30"/>
                                        </p:tgtEl>
                                      </p:cBhvr>
                                    </p:animEffect>
                                  </p:childTnLst>
                                </p:cTn>
                              </p:par>
                              <p:par>
                                <p:cTn id="23" presetID="22" presetClass="entr" presetSubtype="4" fill="hold" nodeType="with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down)">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平行四边形 1"/>
          <p:cNvSpPr/>
          <p:nvPr/>
        </p:nvSpPr>
        <p:spPr>
          <a:xfrm rot="16200000">
            <a:off x="5473189" y="3088442"/>
            <a:ext cx="1565400" cy="2143007"/>
          </a:xfrm>
          <a:prstGeom prst="parallelogram">
            <a:avLst>
              <a:gd name="adj" fmla="val 53226"/>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latin typeface="Arial" panose="020B0604020202020204" pitchFamily="34" charset="0"/>
              <a:ea typeface="微软雅黑" panose="020B0503020204020204" pitchFamily="34" charset="-122"/>
              <a:sym typeface="Arial" panose="020B0604020202020204" pitchFamily="34" charset="0"/>
            </a:endParaRPr>
          </a:p>
        </p:txBody>
      </p:sp>
      <p:sp>
        <p:nvSpPr>
          <p:cNvPr id="3" name="平行四边形 2"/>
          <p:cNvSpPr/>
          <p:nvPr/>
        </p:nvSpPr>
        <p:spPr>
          <a:xfrm rot="16200000">
            <a:off x="5473189" y="1414217"/>
            <a:ext cx="1565400" cy="2143007"/>
          </a:xfrm>
          <a:prstGeom prst="parallelogram">
            <a:avLst>
              <a:gd name="adj" fmla="val 53226"/>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latin typeface="Arial" panose="020B0604020202020204" pitchFamily="34" charset="0"/>
              <a:ea typeface="微软雅黑" panose="020B0503020204020204" pitchFamily="34" charset="-122"/>
              <a:sym typeface="Arial" panose="020B0604020202020204" pitchFamily="34" charset="0"/>
            </a:endParaRPr>
          </a:p>
        </p:txBody>
      </p:sp>
      <p:sp>
        <p:nvSpPr>
          <p:cNvPr id="4" name="右箭头 3"/>
          <p:cNvSpPr/>
          <p:nvPr/>
        </p:nvSpPr>
        <p:spPr>
          <a:xfrm>
            <a:off x="5184385" y="1522205"/>
            <a:ext cx="2790933" cy="1091594"/>
          </a:xfrm>
          <a:prstGeom prst="rightArrow">
            <a:avLst>
              <a:gd name="adj1" fmla="val 66953"/>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latin typeface="Arial" panose="020B0604020202020204" pitchFamily="34" charset="0"/>
              <a:ea typeface="微软雅黑" panose="020B0503020204020204" pitchFamily="34" charset="-122"/>
              <a:sym typeface="Arial" panose="020B0604020202020204" pitchFamily="34" charset="0"/>
            </a:endParaRPr>
          </a:p>
        </p:txBody>
      </p:sp>
      <p:sp>
        <p:nvSpPr>
          <p:cNvPr id="5" name="右箭头 4"/>
          <p:cNvSpPr/>
          <p:nvPr/>
        </p:nvSpPr>
        <p:spPr>
          <a:xfrm rot="10800000">
            <a:off x="4538135" y="2357644"/>
            <a:ext cx="2789258" cy="1091594"/>
          </a:xfrm>
          <a:prstGeom prst="rightArrow">
            <a:avLst>
              <a:gd name="adj1" fmla="val 66953"/>
              <a:gd name="adj2"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latin typeface="Arial" panose="020B0604020202020204" pitchFamily="34" charset="0"/>
              <a:ea typeface="微软雅黑" panose="020B0503020204020204" pitchFamily="34" charset="-122"/>
              <a:sym typeface="Arial" panose="020B0604020202020204" pitchFamily="34" charset="0"/>
            </a:endParaRPr>
          </a:p>
        </p:txBody>
      </p:sp>
      <p:sp>
        <p:nvSpPr>
          <p:cNvPr id="6" name="右箭头 5"/>
          <p:cNvSpPr/>
          <p:nvPr/>
        </p:nvSpPr>
        <p:spPr>
          <a:xfrm>
            <a:off x="5184385" y="3193081"/>
            <a:ext cx="2790933" cy="1091594"/>
          </a:xfrm>
          <a:prstGeom prst="rightArrow">
            <a:avLst>
              <a:gd name="adj1" fmla="val 66953"/>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latin typeface="Arial" panose="020B0604020202020204" pitchFamily="34" charset="0"/>
              <a:ea typeface="微软雅黑" panose="020B0503020204020204" pitchFamily="34" charset="-122"/>
              <a:sym typeface="Arial" panose="020B0604020202020204" pitchFamily="34" charset="0"/>
            </a:endParaRPr>
          </a:p>
        </p:txBody>
      </p:sp>
      <p:sp>
        <p:nvSpPr>
          <p:cNvPr id="7" name="右箭头 6"/>
          <p:cNvSpPr/>
          <p:nvPr/>
        </p:nvSpPr>
        <p:spPr>
          <a:xfrm rot="10800000">
            <a:off x="4538135" y="4026845"/>
            <a:ext cx="2789258" cy="1093269"/>
          </a:xfrm>
          <a:prstGeom prst="rightArrow">
            <a:avLst>
              <a:gd name="adj1" fmla="val 66953"/>
              <a:gd name="adj2"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latin typeface="Arial" panose="020B0604020202020204" pitchFamily="34" charset="0"/>
              <a:ea typeface="微软雅黑" panose="020B0503020204020204" pitchFamily="34" charset="-122"/>
              <a:sym typeface="Arial" panose="020B0604020202020204" pitchFamily="34" charset="0"/>
            </a:endParaRPr>
          </a:p>
        </p:txBody>
      </p:sp>
      <p:sp>
        <p:nvSpPr>
          <p:cNvPr id="8" name="TextBox 9"/>
          <p:cNvSpPr txBox="1"/>
          <p:nvPr/>
        </p:nvSpPr>
        <p:spPr>
          <a:xfrm>
            <a:off x="5510860" y="1905603"/>
            <a:ext cx="1816533" cy="324576"/>
          </a:xfrm>
          <a:prstGeom prst="rect">
            <a:avLst/>
          </a:prstGeom>
          <a:noFill/>
          <a:ln w="9525">
            <a:noFill/>
          </a:ln>
        </p:spPr>
        <p:txBody>
          <a:bodyPr wrap="square" lIns="0" tIns="0" rIns="0" bIns="0" anchor="t">
            <a:spAutoFit/>
          </a:bodyPr>
          <a:lstStyle/>
          <a:p>
            <a:pPr lvl="0" algn="ctr"/>
            <a:r>
              <a:rPr lang="zh-CN" altLang="en-US" sz="2110" b="1" dirty="0">
                <a:solidFill>
                  <a:schemeClr val="bg1"/>
                </a:solidFill>
                <a:latin typeface="Arial" panose="020B0604020202020204" pitchFamily="34" charset="0"/>
                <a:ea typeface="微软雅黑" panose="020B0503020204020204" pitchFamily="34" charset="-122"/>
                <a:sym typeface="Arial" panose="020B0604020202020204" pitchFamily="34" charset="0"/>
              </a:rPr>
              <a:t>此处添加标题</a:t>
            </a:r>
            <a:endParaRPr lang="zh-CN" altLang="en-US" sz="211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TextBox 10"/>
          <p:cNvSpPr txBox="1"/>
          <p:nvPr/>
        </p:nvSpPr>
        <p:spPr>
          <a:xfrm>
            <a:off x="8070748" y="1703022"/>
            <a:ext cx="2201606" cy="701667"/>
          </a:xfrm>
          <a:prstGeom prst="rect">
            <a:avLst/>
          </a:prstGeom>
          <a:noFill/>
          <a:ln w="9525">
            <a:noFill/>
          </a:ln>
        </p:spPr>
        <p:txBody>
          <a:bodyPr wrap="square" lIns="0" tIns="0" rIns="0" bIns="0" anchor="t">
            <a:spAutoFit/>
          </a:bodyPr>
          <a:lstStyle/>
          <a:p>
            <a:pPr lvl="0" algn="just">
              <a:lnSpc>
                <a:spcPct val="150000"/>
              </a:lnSpc>
            </a:pPr>
            <a:r>
              <a:rPr lang="zh-CN" altLang="en-US" sz="1055" dirty="0">
                <a:solidFill>
                  <a:srgbClr val="404040"/>
                </a:solidFill>
                <a:latin typeface="Arial" panose="020B0604020202020204" pitchFamily="34" charset="0"/>
                <a:ea typeface="微软雅黑" panose="020B0503020204020204" pitchFamily="34" charset="-122"/>
                <a:sym typeface="Arial" panose="020B0604020202020204" pitchFamily="34" charset="0"/>
              </a:rPr>
              <a:t>点击输入简要文字内容，文字内容需概括精炼，不用多余的文字修饰，言简意赅的说明该项内容。</a:t>
            </a:r>
            <a:endParaRPr lang="en-US" altLang="zh-CN" sz="1055" dirty="0">
              <a:solidFill>
                <a:srgbClr val="404040"/>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11"/>
          <p:cNvSpPr txBox="1"/>
          <p:nvPr/>
        </p:nvSpPr>
        <p:spPr>
          <a:xfrm>
            <a:off x="5184385" y="2741040"/>
            <a:ext cx="1818208" cy="324576"/>
          </a:xfrm>
          <a:prstGeom prst="rect">
            <a:avLst/>
          </a:prstGeom>
          <a:noFill/>
          <a:ln w="9525">
            <a:noFill/>
          </a:ln>
        </p:spPr>
        <p:txBody>
          <a:bodyPr wrap="square" lIns="0" tIns="0" rIns="0" bIns="0" anchor="t">
            <a:spAutoFit/>
          </a:bodyPr>
          <a:lstStyle/>
          <a:p>
            <a:pPr lvl="0" algn="ctr"/>
            <a:r>
              <a:rPr lang="zh-CN" altLang="en-US" sz="2110" b="1" dirty="0">
                <a:solidFill>
                  <a:schemeClr val="bg1"/>
                </a:solidFill>
                <a:latin typeface="Arial" panose="020B0604020202020204" pitchFamily="34" charset="0"/>
                <a:ea typeface="微软雅黑" panose="020B0503020204020204" pitchFamily="34" charset="-122"/>
                <a:sym typeface="Arial" panose="020B0604020202020204" pitchFamily="34" charset="0"/>
              </a:rPr>
              <a:t>此处添加标题</a:t>
            </a:r>
            <a:endParaRPr lang="zh-CN" altLang="en-US" sz="211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12"/>
          <p:cNvSpPr txBox="1"/>
          <p:nvPr/>
        </p:nvSpPr>
        <p:spPr>
          <a:xfrm>
            <a:off x="5510860" y="3576479"/>
            <a:ext cx="1816533" cy="324576"/>
          </a:xfrm>
          <a:prstGeom prst="rect">
            <a:avLst/>
          </a:prstGeom>
          <a:noFill/>
          <a:ln w="9525">
            <a:noFill/>
          </a:ln>
        </p:spPr>
        <p:txBody>
          <a:bodyPr wrap="square" lIns="0" tIns="0" rIns="0" bIns="0" anchor="t">
            <a:spAutoFit/>
          </a:bodyPr>
          <a:lstStyle/>
          <a:p>
            <a:pPr lvl="0" algn="ctr"/>
            <a:r>
              <a:rPr lang="zh-CN" altLang="en-US" sz="2110" b="1" dirty="0">
                <a:solidFill>
                  <a:schemeClr val="bg1"/>
                </a:solidFill>
                <a:latin typeface="Arial" panose="020B0604020202020204" pitchFamily="34" charset="0"/>
                <a:ea typeface="微软雅黑" panose="020B0503020204020204" pitchFamily="34" charset="-122"/>
                <a:sym typeface="Arial" panose="020B0604020202020204" pitchFamily="34" charset="0"/>
              </a:rPr>
              <a:t>此处添加标题</a:t>
            </a:r>
            <a:endParaRPr lang="zh-CN" altLang="en-US" sz="211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3"/>
          <p:cNvSpPr txBox="1"/>
          <p:nvPr/>
        </p:nvSpPr>
        <p:spPr>
          <a:xfrm>
            <a:off x="5184385" y="4411916"/>
            <a:ext cx="1818208" cy="324576"/>
          </a:xfrm>
          <a:prstGeom prst="rect">
            <a:avLst/>
          </a:prstGeom>
          <a:noFill/>
          <a:ln w="9525">
            <a:noFill/>
          </a:ln>
        </p:spPr>
        <p:txBody>
          <a:bodyPr wrap="square" lIns="0" tIns="0" rIns="0" bIns="0" anchor="t">
            <a:spAutoFit/>
          </a:bodyPr>
          <a:lstStyle/>
          <a:p>
            <a:pPr lvl="0" algn="ctr"/>
            <a:r>
              <a:rPr lang="zh-CN" altLang="en-US" sz="2110" b="1" dirty="0">
                <a:solidFill>
                  <a:schemeClr val="bg1"/>
                </a:solidFill>
                <a:latin typeface="Arial" panose="020B0604020202020204" pitchFamily="34" charset="0"/>
                <a:ea typeface="微软雅黑" panose="020B0503020204020204" pitchFamily="34" charset="-122"/>
                <a:sym typeface="Arial" panose="020B0604020202020204" pitchFamily="34" charset="0"/>
              </a:rPr>
              <a:t>此处添加标题</a:t>
            </a:r>
            <a:endParaRPr lang="zh-CN" altLang="en-US" sz="211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4"/>
          <p:cNvSpPr txBox="1"/>
          <p:nvPr/>
        </p:nvSpPr>
        <p:spPr>
          <a:xfrm>
            <a:off x="2222682" y="2538460"/>
            <a:ext cx="2203279" cy="701667"/>
          </a:xfrm>
          <a:prstGeom prst="rect">
            <a:avLst/>
          </a:prstGeom>
          <a:noFill/>
          <a:ln w="9525">
            <a:noFill/>
          </a:ln>
        </p:spPr>
        <p:txBody>
          <a:bodyPr wrap="square" lIns="0" tIns="0" rIns="0" bIns="0" anchor="t">
            <a:spAutoFit/>
          </a:bodyPr>
          <a:lstStyle/>
          <a:p>
            <a:pPr lvl="0" algn="just">
              <a:lnSpc>
                <a:spcPct val="150000"/>
              </a:lnSpc>
            </a:pPr>
            <a:r>
              <a:rPr lang="zh-CN" altLang="en-US" sz="1055" dirty="0">
                <a:solidFill>
                  <a:srgbClr val="404040"/>
                </a:solidFill>
                <a:latin typeface="Arial" panose="020B0604020202020204" pitchFamily="34" charset="0"/>
                <a:ea typeface="微软雅黑" panose="020B0503020204020204" pitchFamily="34" charset="-122"/>
                <a:sym typeface="Arial" panose="020B0604020202020204" pitchFamily="34" charset="0"/>
              </a:rPr>
              <a:t>点击输入简要文字内容，文字内容需概括精炼，不用多余的文字修饰，言简意赅的说明该项内容。</a:t>
            </a:r>
            <a:endParaRPr lang="en-US" altLang="zh-CN" sz="1055" dirty="0">
              <a:solidFill>
                <a:srgbClr val="404040"/>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5"/>
          <p:cNvSpPr txBox="1"/>
          <p:nvPr/>
        </p:nvSpPr>
        <p:spPr>
          <a:xfrm>
            <a:off x="8070748" y="3432496"/>
            <a:ext cx="2201606" cy="701667"/>
          </a:xfrm>
          <a:prstGeom prst="rect">
            <a:avLst/>
          </a:prstGeom>
          <a:noFill/>
          <a:ln w="9525">
            <a:noFill/>
          </a:ln>
        </p:spPr>
        <p:txBody>
          <a:bodyPr wrap="square" lIns="0" tIns="0" rIns="0" bIns="0" anchor="t">
            <a:spAutoFit/>
          </a:bodyPr>
          <a:lstStyle/>
          <a:p>
            <a:pPr lvl="0" algn="just">
              <a:lnSpc>
                <a:spcPct val="150000"/>
              </a:lnSpc>
            </a:pPr>
            <a:r>
              <a:rPr lang="zh-CN" altLang="en-US" sz="1055" dirty="0">
                <a:solidFill>
                  <a:srgbClr val="404040"/>
                </a:solidFill>
                <a:latin typeface="Arial" panose="020B0604020202020204" pitchFamily="34" charset="0"/>
                <a:ea typeface="微软雅黑" panose="020B0503020204020204" pitchFamily="34" charset="-122"/>
                <a:sym typeface="Arial" panose="020B0604020202020204" pitchFamily="34" charset="0"/>
              </a:rPr>
              <a:t>点击输入简要文字内容，文字内容需概括精炼，不用多余的文字修饰，言简意赅的说明该项内容。</a:t>
            </a:r>
            <a:endParaRPr lang="en-US" altLang="zh-CN" sz="1055" dirty="0">
              <a:solidFill>
                <a:srgbClr val="404040"/>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TextBox 16"/>
          <p:cNvSpPr txBox="1"/>
          <p:nvPr/>
        </p:nvSpPr>
        <p:spPr>
          <a:xfrm>
            <a:off x="2222682" y="4267934"/>
            <a:ext cx="2203279" cy="701667"/>
          </a:xfrm>
          <a:prstGeom prst="rect">
            <a:avLst/>
          </a:prstGeom>
          <a:noFill/>
          <a:ln w="9525">
            <a:noFill/>
          </a:ln>
        </p:spPr>
        <p:txBody>
          <a:bodyPr wrap="square" lIns="0" tIns="0" rIns="0" bIns="0" anchor="t">
            <a:spAutoFit/>
          </a:bodyPr>
          <a:lstStyle/>
          <a:p>
            <a:pPr lvl="0" algn="just">
              <a:lnSpc>
                <a:spcPct val="150000"/>
              </a:lnSpc>
            </a:pPr>
            <a:r>
              <a:rPr lang="zh-CN" altLang="en-US" sz="1055" dirty="0">
                <a:solidFill>
                  <a:srgbClr val="404040"/>
                </a:solidFill>
                <a:latin typeface="Arial" panose="020B0604020202020204" pitchFamily="34" charset="0"/>
                <a:ea typeface="微软雅黑" panose="020B0503020204020204" pitchFamily="34" charset="-122"/>
                <a:sym typeface="Arial" panose="020B0604020202020204" pitchFamily="34" charset="0"/>
              </a:rPr>
              <a:t>点击输入简要文字内容，文字内容需概括精炼，不用多余的文字修饰，言简意赅的说明该项内容。</a:t>
            </a:r>
            <a:endParaRPr lang="en-US" altLang="zh-CN" sz="1055" dirty="0">
              <a:solidFill>
                <a:srgbClr val="404040"/>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右箭头 15"/>
          <p:cNvSpPr/>
          <p:nvPr/>
        </p:nvSpPr>
        <p:spPr>
          <a:xfrm>
            <a:off x="5184385" y="4874003"/>
            <a:ext cx="2790933" cy="1091594"/>
          </a:xfrm>
          <a:prstGeom prst="rightArrow">
            <a:avLst>
              <a:gd name="adj1" fmla="val 66953"/>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latin typeface="Arial" panose="020B0604020202020204" pitchFamily="34" charset="0"/>
              <a:ea typeface="微软雅黑" panose="020B0503020204020204" pitchFamily="34" charset="-122"/>
              <a:sym typeface="Arial" panose="020B0604020202020204" pitchFamily="34" charset="0"/>
            </a:endParaRPr>
          </a:p>
        </p:txBody>
      </p:sp>
      <p:sp>
        <p:nvSpPr>
          <p:cNvPr id="17" name="TextBox 12"/>
          <p:cNvSpPr txBox="1"/>
          <p:nvPr/>
        </p:nvSpPr>
        <p:spPr>
          <a:xfrm>
            <a:off x="5510860" y="5257400"/>
            <a:ext cx="1816533" cy="324576"/>
          </a:xfrm>
          <a:prstGeom prst="rect">
            <a:avLst/>
          </a:prstGeom>
          <a:noFill/>
          <a:ln w="9525">
            <a:noFill/>
          </a:ln>
        </p:spPr>
        <p:txBody>
          <a:bodyPr wrap="square" lIns="0" tIns="0" rIns="0" bIns="0" anchor="t">
            <a:spAutoFit/>
          </a:bodyPr>
          <a:lstStyle/>
          <a:p>
            <a:pPr lvl="0" algn="ctr"/>
            <a:r>
              <a:rPr lang="zh-CN" altLang="en-US" sz="2110" b="1" dirty="0">
                <a:solidFill>
                  <a:schemeClr val="bg1"/>
                </a:solidFill>
                <a:latin typeface="Arial" panose="020B0604020202020204" pitchFamily="34" charset="0"/>
                <a:ea typeface="微软雅黑" panose="020B0503020204020204" pitchFamily="34" charset="-122"/>
                <a:sym typeface="Arial" panose="020B0604020202020204" pitchFamily="34" charset="0"/>
              </a:rPr>
              <a:t>此处添加标题</a:t>
            </a:r>
            <a:endParaRPr lang="zh-CN" altLang="en-US" sz="211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TextBox 15"/>
          <p:cNvSpPr txBox="1"/>
          <p:nvPr/>
        </p:nvSpPr>
        <p:spPr>
          <a:xfrm>
            <a:off x="8070748" y="5113417"/>
            <a:ext cx="2201606" cy="701667"/>
          </a:xfrm>
          <a:prstGeom prst="rect">
            <a:avLst/>
          </a:prstGeom>
          <a:noFill/>
          <a:ln w="9525">
            <a:noFill/>
          </a:ln>
        </p:spPr>
        <p:txBody>
          <a:bodyPr wrap="square" lIns="0" tIns="0" rIns="0" bIns="0" anchor="t">
            <a:spAutoFit/>
          </a:bodyPr>
          <a:lstStyle/>
          <a:p>
            <a:pPr lvl="0" algn="just">
              <a:lnSpc>
                <a:spcPct val="150000"/>
              </a:lnSpc>
            </a:pPr>
            <a:r>
              <a:rPr lang="zh-CN" altLang="en-US" sz="1055" dirty="0">
                <a:solidFill>
                  <a:srgbClr val="404040"/>
                </a:solidFill>
                <a:latin typeface="Arial" panose="020B0604020202020204" pitchFamily="34" charset="0"/>
                <a:ea typeface="微软雅黑" panose="020B0503020204020204" pitchFamily="34" charset="-122"/>
                <a:sym typeface="Arial" panose="020B0604020202020204" pitchFamily="34" charset="0"/>
              </a:rPr>
              <a:t>点击输入简要文字内容，文字内容需概括精炼，不用多余的文字修饰，言简意赅的说明该项内容。</a:t>
            </a:r>
            <a:endParaRPr lang="en-US" altLang="zh-CN" sz="1055" dirty="0">
              <a:solidFill>
                <a:srgbClr val="404040"/>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文本框 18"/>
          <p:cNvSpPr txBox="1"/>
          <p:nvPr/>
        </p:nvSpPr>
        <p:spPr>
          <a:xfrm>
            <a:off x="592784" y="374451"/>
            <a:ext cx="3185988" cy="523220"/>
          </a:xfrm>
          <a:prstGeom prst="rect">
            <a:avLst/>
          </a:prstGeom>
        </p:spPr>
        <p:txBody>
          <a:bodyPr wrap="square" rtlCol="0">
            <a:spAutoFit/>
          </a:bodyPr>
          <a:lstStyle/>
          <a:p>
            <a:r>
              <a:rPr lang="zh-CN" altLang="en-US" sz="2800" spc="300" dirty="0">
                <a:latin typeface="Century Gothic" panose="020B0502020202020204" pitchFamily="34" charset="0"/>
                <a:ea typeface="微软雅黑" panose="020B0503020204020204" pitchFamily="34" charset="-122"/>
              </a:rPr>
              <a:t>添加标题文字</a:t>
            </a:r>
            <a:endParaRPr lang="zh-CN" altLang="en-US" sz="2800" spc="300" dirty="0">
              <a:latin typeface="Century Gothic" panose="020B0502020202020204" pitchFamily="34" charset="0"/>
              <a:ea typeface="微软雅黑" panose="020B0503020204020204" pitchFamily="34" charset="-122"/>
            </a:endParaRPr>
          </a:p>
        </p:txBody>
      </p:sp>
      <p:sp>
        <p:nvSpPr>
          <p:cNvPr id="20" name="矩形 19"/>
          <p:cNvSpPr/>
          <p:nvPr/>
        </p:nvSpPr>
        <p:spPr>
          <a:xfrm>
            <a:off x="2137" y="326784"/>
            <a:ext cx="557003" cy="5570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advTm="5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1+#ppt_w/2"/>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ppt_x</p:attrName>
                                        </p:attrNameLst>
                                      </p:cBhvr>
                                      <p:tavLst>
                                        <p:tav tm="0">
                                          <p:val>
                                            <p:strVal val="0-#ppt_w/2"/>
                                          </p:val>
                                        </p:tav>
                                        <p:tav tm="100000">
                                          <p:val>
                                            <p:strVal val="#ppt_x"/>
                                          </p:val>
                                        </p:tav>
                                      </p:tavLst>
                                    </p:anim>
                                    <p:anim calcmode="lin" valueType="num">
                                      <p:cBhvr>
                                        <p:cTn id="12" dur="500" fill="hold"/>
                                        <p:tgtEl>
                                          <p:spTgt spid="4"/>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16" presetClass="entr" presetSubtype="21"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barn(inVertical)">
                                      <p:cBhvr>
                                        <p:cTn id="16" dur="500"/>
                                        <p:tgtEl>
                                          <p:spTgt spid="3"/>
                                        </p:tgtEl>
                                      </p:cBhvr>
                                    </p:animEffect>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ppt_w</p:attrName>
                                        </p:attrNameLst>
                                      </p:cBhvr>
                                      <p:tavLst>
                                        <p:tav tm="0">
                                          <p:val>
                                            <p:fltVal val="0"/>
                                          </p:val>
                                        </p:tav>
                                        <p:tav tm="100000">
                                          <p:val>
                                            <p:strVal val="#ppt_w"/>
                                          </p:val>
                                        </p:tav>
                                      </p:tavLst>
                                    </p:anim>
                                    <p:anim calcmode="lin" valueType="num">
                                      <p:cBhvr>
                                        <p:cTn id="21" dur="500" fill="hold"/>
                                        <p:tgtEl>
                                          <p:spTgt spid="8"/>
                                        </p:tgtEl>
                                        <p:attrNameLst>
                                          <p:attrName>ppt_h</p:attrName>
                                        </p:attrNameLst>
                                      </p:cBhvr>
                                      <p:tavLst>
                                        <p:tav tm="0">
                                          <p:val>
                                            <p:fltVal val="0"/>
                                          </p:val>
                                        </p:tav>
                                        <p:tav tm="100000">
                                          <p:val>
                                            <p:strVal val="#ppt_h"/>
                                          </p:val>
                                        </p:tav>
                                      </p:tavLst>
                                    </p:anim>
                                    <p:animEffect transition="in" filter="fade">
                                      <p:cBhvr>
                                        <p:cTn id="22" dur="500"/>
                                        <p:tgtEl>
                                          <p:spTgt spid="8"/>
                                        </p:tgtEl>
                                      </p:cBhvr>
                                    </p:animEffect>
                                  </p:childTnLst>
                                </p:cTn>
                              </p:par>
                            </p:childTnLst>
                          </p:cTn>
                        </p:par>
                        <p:par>
                          <p:cTn id="23" fill="hold">
                            <p:stCondLst>
                              <p:cond delay="1500"/>
                            </p:stCondLst>
                            <p:childTnLst>
                              <p:par>
                                <p:cTn id="24" presetID="53" presetClass="entr" presetSubtype="16"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p:cTn id="26" dur="500" fill="hold"/>
                                        <p:tgtEl>
                                          <p:spTgt spid="10"/>
                                        </p:tgtEl>
                                        <p:attrNameLst>
                                          <p:attrName>ppt_w</p:attrName>
                                        </p:attrNameLst>
                                      </p:cBhvr>
                                      <p:tavLst>
                                        <p:tav tm="0">
                                          <p:val>
                                            <p:fltVal val="0"/>
                                          </p:val>
                                        </p:tav>
                                        <p:tav tm="100000">
                                          <p:val>
                                            <p:strVal val="#ppt_w"/>
                                          </p:val>
                                        </p:tav>
                                      </p:tavLst>
                                    </p:anim>
                                    <p:anim calcmode="lin" valueType="num">
                                      <p:cBhvr>
                                        <p:cTn id="27" dur="500" fill="hold"/>
                                        <p:tgtEl>
                                          <p:spTgt spid="10"/>
                                        </p:tgtEl>
                                        <p:attrNameLst>
                                          <p:attrName>ppt_h</p:attrName>
                                        </p:attrNameLst>
                                      </p:cBhvr>
                                      <p:tavLst>
                                        <p:tav tm="0">
                                          <p:val>
                                            <p:fltVal val="0"/>
                                          </p:val>
                                        </p:tav>
                                        <p:tav tm="100000">
                                          <p:val>
                                            <p:strVal val="#ppt_h"/>
                                          </p:val>
                                        </p:tav>
                                      </p:tavLst>
                                    </p:anim>
                                    <p:animEffect transition="in" filter="fade">
                                      <p:cBhvr>
                                        <p:cTn id="28" dur="500"/>
                                        <p:tgtEl>
                                          <p:spTgt spid="10"/>
                                        </p:tgtEl>
                                      </p:cBhvr>
                                    </p:animEffect>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left)">
                                      <p:cBhvr>
                                        <p:cTn id="32" dur="500"/>
                                        <p:tgtEl>
                                          <p:spTgt spid="9"/>
                                        </p:tgtEl>
                                      </p:cBhvr>
                                    </p:animEffect>
                                  </p:childTnLst>
                                </p:cTn>
                              </p:par>
                              <p:par>
                                <p:cTn id="33" presetID="22" presetClass="entr" presetSubtype="2"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right)">
                                      <p:cBhvr>
                                        <p:cTn id="35" dur="500"/>
                                        <p:tgtEl>
                                          <p:spTgt spid="13"/>
                                        </p:tgtEl>
                                      </p:cBhvr>
                                    </p:animEffect>
                                  </p:childTnLst>
                                </p:cTn>
                              </p:par>
                            </p:childTnLst>
                          </p:cTn>
                        </p:par>
                        <p:par>
                          <p:cTn id="36" fill="hold">
                            <p:stCondLst>
                              <p:cond delay="2500"/>
                            </p:stCondLst>
                            <p:childTnLst>
                              <p:par>
                                <p:cTn id="37" presetID="2" presetClass="entr" presetSubtype="8"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p:cTn id="39" dur="500" fill="hold"/>
                                        <p:tgtEl>
                                          <p:spTgt spid="6"/>
                                        </p:tgtEl>
                                        <p:attrNameLst>
                                          <p:attrName>ppt_x</p:attrName>
                                        </p:attrNameLst>
                                      </p:cBhvr>
                                      <p:tavLst>
                                        <p:tav tm="0">
                                          <p:val>
                                            <p:strVal val="0-#ppt_w/2"/>
                                          </p:val>
                                        </p:tav>
                                        <p:tav tm="100000">
                                          <p:val>
                                            <p:strVal val="#ppt_x"/>
                                          </p:val>
                                        </p:tav>
                                      </p:tavLst>
                                    </p:anim>
                                    <p:anim calcmode="lin" valueType="num">
                                      <p:cBhvr>
                                        <p:cTn id="40" dur="500" fill="hold"/>
                                        <p:tgtEl>
                                          <p:spTgt spid="6"/>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p:cTn id="43" dur="500" fill="hold"/>
                                        <p:tgtEl>
                                          <p:spTgt spid="7"/>
                                        </p:tgtEl>
                                        <p:attrNameLst>
                                          <p:attrName>ppt_x</p:attrName>
                                        </p:attrNameLst>
                                      </p:cBhvr>
                                      <p:tavLst>
                                        <p:tav tm="0">
                                          <p:val>
                                            <p:strVal val="1+#ppt_w/2"/>
                                          </p:val>
                                        </p:tav>
                                        <p:tav tm="100000">
                                          <p:val>
                                            <p:strVal val="#ppt_x"/>
                                          </p:val>
                                        </p:tav>
                                      </p:tavLst>
                                    </p:anim>
                                    <p:anim calcmode="lin" valueType="num">
                                      <p:cBhvr>
                                        <p:cTn id="44" dur="500" fill="hold"/>
                                        <p:tgtEl>
                                          <p:spTgt spid="7"/>
                                        </p:tgtEl>
                                        <p:attrNameLst>
                                          <p:attrName>ppt_y</p:attrName>
                                        </p:attrNameLst>
                                      </p:cBhvr>
                                      <p:tavLst>
                                        <p:tav tm="0">
                                          <p:val>
                                            <p:strVal val="#ppt_y"/>
                                          </p:val>
                                        </p:tav>
                                        <p:tav tm="100000">
                                          <p:val>
                                            <p:strVal val="#ppt_y"/>
                                          </p:val>
                                        </p:tav>
                                      </p:tavLst>
                                    </p:anim>
                                  </p:childTnLst>
                                </p:cTn>
                              </p:par>
                            </p:childTnLst>
                          </p:cTn>
                        </p:par>
                        <p:par>
                          <p:cTn id="45" fill="hold">
                            <p:stCondLst>
                              <p:cond delay="3000"/>
                            </p:stCondLst>
                            <p:childTnLst>
                              <p:par>
                                <p:cTn id="46" presetID="16" presetClass="entr" presetSubtype="21" fill="hold" grpId="0" nodeType="afterEffect">
                                  <p:stCondLst>
                                    <p:cond delay="0"/>
                                  </p:stCondLst>
                                  <p:childTnLst>
                                    <p:set>
                                      <p:cBhvr>
                                        <p:cTn id="47" dur="1" fill="hold">
                                          <p:stCondLst>
                                            <p:cond delay="0"/>
                                          </p:stCondLst>
                                        </p:cTn>
                                        <p:tgtEl>
                                          <p:spTgt spid="2"/>
                                        </p:tgtEl>
                                        <p:attrNameLst>
                                          <p:attrName>style.visibility</p:attrName>
                                        </p:attrNameLst>
                                      </p:cBhvr>
                                      <p:to>
                                        <p:strVal val="visible"/>
                                      </p:to>
                                    </p:set>
                                    <p:animEffect transition="in" filter="barn(inVertical)">
                                      <p:cBhvr>
                                        <p:cTn id="48" dur="500"/>
                                        <p:tgtEl>
                                          <p:spTgt spid="2"/>
                                        </p:tgtEl>
                                      </p:cBhvr>
                                    </p:animEffect>
                                  </p:childTnLst>
                                </p:cTn>
                              </p:par>
                            </p:childTnLst>
                          </p:cTn>
                        </p:par>
                        <p:par>
                          <p:cTn id="49" fill="hold">
                            <p:stCondLst>
                              <p:cond delay="3500"/>
                            </p:stCondLst>
                            <p:childTnLst>
                              <p:par>
                                <p:cTn id="50" presetID="53" presetClass="entr" presetSubtype="16" fill="hold" grpId="0" nodeType="afterEffect">
                                  <p:stCondLst>
                                    <p:cond delay="0"/>
                                  </p:stCondLst>
                                  <p:childTnLst>
                                    <p:set>
                                      <p:cBhvr>
                                        <p:cTn id="51" dur="1" fill="hold">
                                          <p:stCondLst>
                                            <p:cond delay="0"/>
                                          </p:stCondLst>
                                        </p:cTn>
                                        <p:tgtEl>
                                          <p:spTgt spid="11"/>
                                        </p:tgtEl>
                                        <p:attrNameLst>
                                          <p:attrName>style.visibility</p:attrName>
                                        </p:attrNameLst>
                                      </p:cBhvr>
                                      <p:to>
                                        <p:strVal val="visible"/>
                                      </p:to>
                                    </p:set>
                                    <p:anim calcmode="lin" valueType="num">
                                      <p:cBhvr>
                                        <p:cTn id="52" dur="500" fill="hold"/>
                                        <p:tgtEl>
                                          <p:spTgt spid="11"/>
                                        </p:tgtEl>
                                        <p:attrNameLst>
                                          <p:attrName>ppt_w</p:attrName>
                                        </p:attrNameLst>
                                      </p:cBhvr>
                                      <p:tavLst>
                                        <p:tav tm="0">
                                          <p:val>
                                            <p:fltVal val="0"/>
                                          </p:val>
                                        </p:tav>
                                        <p:tav tm="100000">
                                          <p:val>
                                            <p:strVal val="#ppt_w"/>
                                          </p:val>
                                        </p:tav>
                                      </p:tavLst>
                                    </p:anim>
                                    <p:anim calcmode="lin" valueType="num">
                                      <p:cBhvr>
                                        <p:cTn id="53" dur="500" fill="hold"/>
                                        <p:tgtEl>
                                          <p:spTgt spid="11"/>
                                        </p:tgtEl>
                                        <p:attrNameLst>
                                          <p:attrName>ppt_h</p:attrName>
                                        </p:attrNameLst>
                                      </p:cBhvr>
                                      <p:tavLst>
                                        <p:tav tm="0">
                                          <p:val>
                                            <p:fltVal val="0"/>
                                          </p:val>
                                        </p:tav>
                                        <p:tav tm="100000">
                                          <p:val>
                                            <p:strVal val="#ppt_h"/>
                                          </p:val>
                                        </p:tav>
                                      </p:tavLst>
                                    </p:anim>
                                    <p:animEffect transition="in" filter="fade">
                                      <p:cBhvr>
                                        <p:cTn id="54" dur="500"/>
                                        <p:tgtEl>
                                          <p:spTgt spid="11"/>
                                        </p:tgtEl>
                                      </p:cBhvr>
                                    </p:animEffect>
                                  </p:childTnLst>
                                </p:cTn>
                              </p:par>
                            </p:childTnLst>
                          </p:cTn>
                        </p:par>
                        <p:par>
                          <p:cTn id="55" fill="hold">
                            <p:stCondLst>
                              <p:cond delay="4000"/>
                            </p:stCondLst>
                            <p:childTnLst>
                              <p:par>
                                <p:cTn id="56" presetID="53" presetClass="entr" presetSubtype="16" fill="hold" grpId="0" nodeType="afterEffect">
                                  <p:stCondLst>
                                    <p:cond delay="0"/>
                                  </p:stCondLst>
                                  <p:childTnLst>
                                    <p:set>
                                      <p:cBhvr>
                                        <p:cTn id="57" dur="1" fill="hold">
                                          <p:stCondLst>
                                            <p:cond delay="0"/>
                                          </p:stCondLst>
                                        </p:cTn>
                                        <p:tgtEl>
                                          <p:spTgt spid="12"/>
                                        </p:tgtEl>
                                        <p:attrNameLst>
                                          <p:attrName>style.visibility</p:attrName>
                                        </p:attrNameLst>
                                      </p:cBhvr>
                                      <p:to>
                                        <p:strVal val="visible"/>
                                      </p:to>
                                    </p:set>
                                    <p:anim calcmode="lin" valueType="num">
                                      <p:cBhvr>
                                        <p:cTn id="58" dur="500" fill="hold"/>
                                        <p:tgtEl>
                                          <p:spTgt spid="12"/>
                                        </p:tgtEl>
                                        <p:attrNameLst>
                                          <p:attrName>ppt_w</p:attrName>
                                        </p:attrNameLst>
                                      </p:cBhvr>
                                      <p:tavLst>
                                        <p:tav tm="0">
                                          <p:val>
                                            <p:fltVal val="0"/>
                                          </p:val>
                                        </p:tav>
                                        <p:tav tm="100000">
                                          <p:val>
                                            <p:strVal val="#ppt_w"/>
                                          </p:val>
                                        </p:tav>
                                      </p:tavLst>
                                    </p:anim>
                                    <p:anim calcmode="lin" valueType="num">
                                      <p:cBhvr>
                                        <p:cTn id="59" dur="500" fill="hold"/>
                                        <p:tgtEl>
                                          <p:spTgt spid="12"/>
                                        </p:tgtEl>
                                        <p:attrNameLst>
                                          <p:attrName>ppt_h</p:attrName>
                                        </p:attrNameLst>
                                      </p:cBhvr>
                                      <p:tavLst>
                                        <p:tav tm="0">
                                          <p:val>
                                            <p:fltVal val="0"/>
                                          </p:val>
                                        </p:tav>
                                        <p:tav tm="100000">
                                          <p:val>
                                            <p:strVal val="#ppt_h"/>
                                          </p:val>
                                        </p:tav>
                                      </p:tavLst>
                                    </p:anim>
                                    <p:animEffect transition="in" filter="fade">
                                      <p:cBhvr>
                                        <p:cTn id="60" dur="500"/>
                                        <p:tgtEl>
                                          <p:spTgt spid="12"/>
                                        </p:tgtEl>
                                      </p:cBhvr>
                                    </p:animEffect>
                                  </p:childTnLst>
                                </p:cTn>
                              </p:par>
                            </p:childTnLst>
                          </p:cTn>
                        </p:par>
                        <p:par>
                          <p:cTn id="61" fill="hold">
                            <p:stCondLst>
                              <p:cond delay="4500"/>
                            </p:stCondLst>
                            <p:childTnLst>
                              <p:par>
                                <p:cTn id="62" presetID="22" presetClass="entr" presetSubtype="8" fill="hold" grpId="0" nodeType="afterEffect">
                                  <p:stCondLst>
                                    <p:cond delay="0"/>
                                  </p:stCondLst>
                                  <p:childTnLst>
                                    <p:set>
                                      <p:cBhvr>
                                        <p:cTn id="63" dur="1" fill="hold">
                                          <p:stCondLst>
                                            <p:cond delay="0"/>
                                          </p:stCondLst>
                                        </p:cTn>
                                        <p:tgtEl>
                                          <p:spTgt spid="14"/>
                                        </p:tgtEl>
                                        <p:attrNameLst>
                                          <p:attrName>style.visibility</p:attrName>
                                        </p:attrNameLst>
                                      </p:cBhvr>
                                      <p:to>
                                        <p:strVal val="visible"/>
                                      </p:to>
                                    </p:set>
                                    <p:animEffect transition="in" filter="wipe(left)">
                                      <p:cBhvr>
                                        <p:cTn id="64" dur="500"/>
                                        <p:tgtEl>
                                          <p:spTgt spid="14"/>
                                        </p:tgtEl>
                                      </p:cBhvr>
                                    </p:animEffect>
                                  </p:childTnLst>
                                </p:cTn>
                              </p:par>
                              <p:par>
                                <p:cTn id="65" presetID="22" presetClass="entr" presetSubtype="2" fill="hold" grpId="0" nodeType="with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wipe(right)">
                                      <p:cBhvr>
                                        <p:cTn id="67" dur="500"/>
                                        <p:tgtEl>
                                          <p:spTgt spid="15"/>
                                        </p:tgtEl>
                                      </p:cBhvr>
                                    </p:animEffect>
                                  </p:childTnLst>
                                </p:cTn>
                              </p:par>
                            </p:childTnLst>
                          </p:cTn>
                        </p:par>
                        <p:par>
                          <p:cTn id="68" fill="hold">
                            <p:stCondLst>
                              <p:cond delay="5000"/>
                            </p:stCondLst>
                            <p:childTnLst>
                              <p:par>
                                <p:cTn id="69" presetID="2" presetClass="entr" presetSubtype="8" fill="hold" grpId="0" nodeType="afterEffect">
                                  <p:stCondLst>
                                    <p:cond delay="0"/>
                                  </p:stCondLst>
                                  <p:childTnLst>
                                    <p:set>
                                      <p:cBhvr>
                                        <p:cTn id="70" dur="1" fill="hold">
                                          <p:stCondLst>
                                            <p:cond delay="0"/>
                                          </p:stCondLst>
                                        </p:cTn>
                                        <p:tgtEl>
                                          <p:spTgt spid="16"/>
                                        </p:tgtEl>
                                        <p:attrNameLst>
                                          <p:attrName>style.visibility</p:attrName>
                                        </p:attrNameLst>
                                      </p:cBhvr>
                                      <p:to>
                                        <p:strVal val="visible"/>
                                      </p:to>
                                    </p:set>
                                    <p:anim calcmode="lin" valueType="num">
                                      <p:cBhvr>
                                        <p:cTn id="71" dur="500" fill="hold"/>
                                        <p:tgtEl>
                                          <p:spTgt spid="16"/>
                                        </p:tgtEl>
                                        <p:attrNameLst>
                                          <p:attrName>ppt_x</p:attrName>
                                        </p:attrNameLst>
                                      </p:cBhvr>
                                      <p:tavLst>
                                        <p:tav tm="0">
                                          <p:val>
                                            <p:strVal val="0-#ppt_w/2"/>
                                          </p:val>
                                        </p:tav>
                                        <p:tav tm="100000">
                                          <p:val>
                                            <p:strVal val="#ppt_x"/>
                                          </p:val>
                                        </p:tav>
                                      </p:tavLst>
                                    </p:anim>
                                    <p:anim calcmode="lin" valueType="num">
                                      <p:cBhvr>
                                        <p:cTn id="72" dur="500" fill="hold"/>
                                        <p:tgtEl>
                                          <p:spTgt spid="16"/>
                                        </p:tgtEl>
                                        <p:attrNameLst>
                                          <p:attrName>ppt_y</p:attrName>
                                        </p:attrNameLst>
                                      </p:cBhvr>
                                      <p:tavLst>
                                        <p:tav tm="0">
                                          <p:val>
                                            <p:strVal val="#ppt_y"/>
                                          </p:val>
                                        </p:tav>
                                        <p:tav tm="100000">
                                          <p:val>
                                            <p:strVal val="#ppt_y"/>
                                          </p:val>
                                        </p:tav>
                                      </p:tavLst>
                                    </p:anim>
                                  </p:childTnLst>
                                </p:cTn>
                              </p:par>
                            </p:childTnLst>
                          </p:cTn>
                        </p:par>
                        <p:par>
                          <p:cTn id="73" fill="hold">
                            <p:stCondLst>
                              <p:cond delay="5500"/>
                            </p:stCondLst>
                            <p:childTnLst>
                              <p:par>
                                <p:cTn id="74" presetID="53" presetClass="entr" presetSubtype="16" fill="hold" grpId="0" nodeType="afterEffect">
                                  <p:stCondLst>
                                    <p:cond delay="0"/>
                                  </p:stCondLst>
                                  <p:childTnLst>
                                    <p:set>
                                      <p:cBhvr>
                                        <p:cTn id="75" dur="1" fill="hold">
                                          <p:stCondLst>
                                            <p:cond delay="0"/>
                                          </p:stCondLst>
                                        </p:cTn>
                                        <p:tgtEl>
                                          <p:spTgt spid="17"/>
                                        </p:tgtEl>
                                        <p:attrNameLst>
                                          <p:attrName>style.visibility</p:attrName>
                                        </p:attrNameLst>
                                      </p:cBhvr>
                                      <p:to>
                                        <p:strVal val="visible"/>
                                      </p:to>
                                    </p:set>
                                    <p:anim calcmode="lin" valueType="num">
                                      <p:cBhvr>
                                        <p:cTn id="76" dur="500" fill="hold"/>
                                        <p:tgtEl>
                                          <p:spTgt spid="17"/>
                                        </p:tgtEl>
                                        <p:attrNameLst>
                                          <p:attrName>ppt_w</p:attrName>
                                        </p:attrNameLst>
                                      </p:cBhvr>
                                      <p:tavLst>
                                        <p:tav tm="0">
                                          <p:val>
                                            <p:fltVal val="0"/>
                                          </p:val>
                                        </p:tav>
                                        <p:tav tm="100000">
                                          <p:val>
                                            <p:strVal val="#ppt_w"/>
                                          </p:val>
                                        </p:tav>
                                      </p:tavLst>
                                    </p:anim>
                                    <p:anim calcmode="lin" valueType="num">
                                      <p:cBhvr>
                                        <p:cTn id="77" dur="500" fill="hold"/>
                                        <p:tgtEl>
                                          <p:spTgt spid="17"/>
                                        </p:tgtEl>
                                        <p:attrNameLst>
                                          <p:attrName>ppt_h</p:attrName>
                                        </p:attrNameLst>
                                      </p:cBhvr>
                                      <p:tavLst>
                                        <p:tav tm="0">
                                          <p:val>
                                            <p:fltVal val="0"/>
                                          </p:val>
                                        </p:tav>
                                        <p:tav tm="100000">
                                          <p:val>
                                            <p:strVal val="#ppt_h"/>
                                          </p:val>
                                        </p:tav>
                                      </p:tavLst>
                                    </p:anim>
                                    <p:animEffect transition="in" filter="fade">
                                      <p:cBhvr>
                                        <p:cTn id="78" dur="500"/>
                                        <p:tgtEl>
                                          <p:spTgt spid="17"/>
                                        </p:tgtEl>
                                      </p:cBhvr>
                                    </p:animEffect>
                                  </p:childTnLst>
                                </p:cTn>
                              </p:par>
                            </p:childTnLst>
                          </p:cTn>
                        </p:par>
                        <p:par>
                          <p:cTn id="79" fill="hold">
                            <p:stCondLst>
                              <p:cond delay="6000"/>
                            </p:stCondLst>
                            <p:childTnLst>
                              <p:par>
                                <p:cTn id="80" presetID="22" presetClass="entr" presetSubtype="8" fill="hold" grpId="0" nodeType="afterEffect">
                                  <p:stCondLst>
                                    <p:cond delay="0"/>
                                  </p:stCondLst>
                                  <p:childTnLst>
                                    <p:set>
                                      <p:cBhvr>
                                        <p:cTn id="81" dur="1" fill="hold">
                                          <p:stCondLst>
                                            <p:cond delay="0"/>
                                          </p:stCondLst>
                                        </p:cTn>
                                        <p:tgtEl>
                                          <p:spTgt spid="18"/>
                                        </p:tgtEl>
                                        <p:attrNameLst>
                                          <p:attrName>style.visibility</p:attrName>
                                        </p:attrNameLst>
                                      </p:cBhvr>
                                      <p:to>
                                        <p:strVal val="visible"/>
                                      </p:to>
                                    </p:set>
                                    <p:animEffect transition="in" filter="wipe(left)">
                                      <p:cBhvr>
                                        <p:cTn id="8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4" grpId="0" bldLvl="0" animBg="1"/>
      <p:bldP spid="5" grpId="0" bldLvl="0" animBg="1"/>
      <p:bldP spid="6" grpId="0" bldLvl="0" animBg="1"/>
      <p:bldP spid="7" grpId="0" bldLvl="0" animBg="1"/>
      <p:bldP spid="8" grpId="0"/>
      <p:bldP spid="9" grpId="0"/>
      <p:bldP spid="10" grpId="0"/>
      <p:bldP spid="11" grpId="0"/>
      <p:bldP spid="12" grpId="0"/>
      <p:bldP spid="13" grpId="0"/>
      <p:bldP spid="14" grpId="0"/>
      <p:bldP spid="15" grpId="0"/>
      <p:bldP spid="16" grpId="0" bldLvl="0" animBg="1"/>
      <p:bldP spid="17" grpId="0"/>
      <p:bldP spid="1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Shape 1301"/>
          <p:cNvSpPr>
            <a:spLocks noChangeArrowheads="1"/>
          </p:cNvSpPr>
          <p:nvPr/>
        </p:nvSpPr>
        <p:spPr bwMode="auto">
          <a:xfrm>
            <a:off x="5332908" y="2870627"/>
            <a:ext cx="2209678" cy="2209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r>
              <a:rPr lang="zh-CN" altLang="en-US" sz="1685"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单击编辑标题</a:t>
            </a:r>
            <a:endParaRPr lang="zh-CN" altLang="en-US" sz="1685"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Shape 1302"/>
          <p:cNvSpPr/>
          <p:nvPr/>
        </p:nvSpPr>
        <p:spPr bwMode="auto">
          <a:xfrm>
            <a:off x="6939948" y="1711058"/>
            <a:ext cx="1004399" cy="1004536"/>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5898240 60000 65536"/>
              <a:gd name="T10" fmla="*/ 11796480 60000 65536"/>
              <a:gd name="T11" fmla="*/ 1769472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2"/>
          </a:solidFill>
          <a:ln>
            <a:noFill/>
          </a:ln>
        </p:spPr>
        <p:txBody>
          <a:bodyPr lIns="0" tIns="0" rIns="0" bIns="0" anchor="ctr"/>
          <a:lstStyle/>
          <a:p>
            <a:pPr algn="ctr" defTabSz="615950"/>
            <a:r>
              <a:rPr lang="en-US" altLang="zh-CN" sz="2530" b="1" dirty="0">
                <a:solidFill>
                  <a:schemeClr val="bg1"/>
                </a:solidFill>
                <a:latin typeface="Arial" panose="020B0604020202020204" pitchFamily="34" charset="0"/>
                <a:ea typeface="微软雅黑" panose="020B0503020204020204" pitchFamily="34" charset="-122"/>
                <a:cs typeface="Lato Light"/>
                <a:sym typeface="Arial" panose="020B0604020202020204" pitchFamily="34" charset="0"/>
              </a:rPr>
              <a:t>0</a:t>
            </a:r>
            <a:r>
              <a:rPr lang="zh-CN" altLang="zh-CN" sz="2530" b="1" dirty="0">
                <a:solidFill>
                  <a:schemeClr val="bg1"/>
                </a:solidFill>
                <a:latin typeface="Arial" panose="020B0604020202020204" pitchFamily="34" charset="0"/>
                <a:ea typeface="微软雅黑" panose="020B0503020204020204" pitchFamily="34" charset="-122"/>
                <a:cs typeface="Lato Light"/>
                <a:sym typeface="Arial" panose="020B0604020202020204" pitchFamily="34" charset="0"/>
              </a:rPr>
              <a:t>2</a:t>
            </a:r>
            <a:endParaRPr lang="zh-CN" altLang="zh-CN" sz="2530" b="1" dirty="0">
              <a:solidFill>
                <a:schemeClr val="bg1"/>
              </a:solidFill>
              <a:latin typeface="Arial" panose="020B0604020202020204" pitchFamily="34" charset="0"/>
              <a:ea typeface="微软雅黑" panose="020B0503020204020204" pitchFamily="34" charset="-122"/>
              <a:cs typeface="Lato Light"/>
              <a:sym typeface="Arial" panose="020B0604020202020204" pitchFamily="34" charset="0"/>
            </a:endParaRPr>
          </a:p>
        </p:txBody>
      </p:sp>
      <p:sp>
        <p:nvSpPr>
          <p:cNvPr id="22" name="Shape 1305"/>
          <p:cNvSpPr/>
          <p:nvPr/>
        </p:nvSpPr>
        <p:spPr bwMode="auto">
          <a:xfrm>
            <a:off x="6087882" y="1923684"/>
            <a:ext cx="708100" cy="31811"/>
          </a:xfrm>
          <a:custGeom>
            <a:avLst/>
            <a:gdLst/>
            <a:ahLst/>
            <a:cxnLst>
              <a:cxn ang="0">
                <a:pos x="wd2" y="hd2"/>
              </a:cxn>
              <a:cxn ang="5400000">
                <a:pos x="wd2" y="hd2"/>
              </a:cxn>
              <a:cxn ang="10800000">
                <a:pos x="wd2" y="hd2"/>
              </a:cxn>
              <a:cxn ang="16200000">
                <a:pos x="wd2" y="hd2"/>
              </a:cxn>
            </a:cxnLst>
            <a:rect l="0" t="0" r="r" b="b"/>
            <a:pathLst>
              <a:path w="21600" h="11563" extrusionOk="0">
                <a:moveTo>
                  <a:pt x="0" y="11209"/>
                </a:moveTo>
                <a:cubicBezTo>
                  <a:pt x="9045" y="-10037"/>
                  <a:pt x="18106" y="4094"/>
                  <a:pt x="21600" y="11563"/>
                </a:cubicBezTo>
              </a:path>
            </a:pathLst>
          </a:custGeom>
          <a:solidFill>
            <a:srgbClr val="9C9088"/>
          </a:solidFill>
          <a:ln w="38100" cap="flat">
            <a:solidFill>
              <a:srgbClr val="9C9088"/>
            </a:solidFill>
            <a:prstDash val="solid"/>
            <a:miter lim="400000"/>
            <a:tailEnd type="triangle" w="med" len="med"/>
          </a:ln>
          <a:effectLst/>
        </p:spPr>
        <p:txBody>
          <a:bodyPr lIns="0" tIns="0" rIns="0" bIns="0" anchor="ctr"/>
          <a:lstStyle/>
          <a:p>
            <a:pPr algn="ctr" defTabSz="307975">
              <a:lnSpc>
                <a:spcPct val="110000"/>
              </a:lnSpc>
              <a:spcBef>
                <a:spcPts val="1580"/>
              </a:spcBef>
              <a:defRPr sz="2000">
                <a:solidFill>
                  <a:srgbClr val="4C4C4C"/>
                </a:solidFill>
                <a:latin typeface="Helvetica Neue Light"/>
                <a:ea typeface="Helvetica Neue Light"/>
                <a:cs typeface="Helvetica Neue Light"/>
                <a:sym typeface="Helvetica Neue Light"/>
              </a:defRPr>
            </a:pPr>
            <a:endParaRPr sz="2810" dirty="0">
              <a:solidFill>
                <a:schemeClr val="tx2"/>
              </a:solidFill>
              <a:latin typeface="Arial" panose="020B0604020202020204" pitchFamily="34" charset="0"/>
              <a:ea typeface="微软雅黑" panose="020B0503020204020204" pitchFamily="34" charset="-122"/>
              <a:cs typeface="Lato Light"/>
              <a:sym typeface="Arial" panose="020B0604020202020204" pitchFamily="34" charset="0"/>
            </a:endParaRPr>
          </a:p>
        </p:txBody>
      </p:sp>
      <p:sp>
        <p:nvSpPr>
          <p:cNvPr id="23" name="Shape 1306"/>
          <p:cNvSpPr/>
          <p:nvPr/>
        </p:nvSpPr>
        <p:spPr bwMode="auto">
          <a:xfrm rot="7172730">
            <a:off x="7838838" y="4943988"/>
            <a:ext cx="708195" cy="31807"/>
          </a:xfrm>
          <a:custGeom>
            <a:avLst/>
            <a:gdLst/>
            <a:ahLst/>
            <a:cxnLst>
              <a:cxn ang="0">
                <a:pos x="wd2" y="hd2"/>
              </a:cxn>
              <a:cxn ang="5400000">
                <a:pos x="wd2" y="hd2"/>
              </a:cxn>
              <a:cxn ang="10800000">
                <a:pos x="wd2" y="hd2"/>
              </a:cxn>
              <a:cxn ang="16200000">
                <a:pos x="wd2" y="hd2"/>
              </a:cxn>
            </a:cxnLst>
            <a:rect l="0" t="0" r="r" b="b"/>
            <a:pathLst>
              <a:path w="21600" h="11563" extrusionOk="0">
                <a:moveTo>
                  <a:pt x="0" y="11209"/>
                </a:moveTo>
                <a:cubicBezTo>
                  <a:pt x="9045" y="-10037"/>
                  <a:pt x="18106" y="4094"/>
                  <a:pt x="21600" y="11563"/>
                </a:cubicBezTo>
              </a:path>
            </a:pathLst>
          </a:custGeom>
          <a:solidFill>
            <a:srgbClr val="9C9088"/>
          </a:solidFill>
          <a:ln w="38100" cap="flat">
            <a:solidFill>
              <a:srgbClr val="9C9088"/>
            </a:solidFill>
            <a:prstDash val="solid"/>
            <a:miter lim="400000"/>
            <a:tailEnd type="triangle" w="med" len="med"/>
          </a:ln>
          <a:effectLst/>
        </p:spPr>
        <p:txBody>
          <a:bodyPr lIns="0" tIns="0" rIns="0" bIns="0" anchor="ctr"/>
          <a:lstStyle/>
          <a:p>
            <a:pPr algn="ctr" defTabSz="307975">
              <a:lnSpc>
                <a:spcPct val="110000"/>
              </a:lnSpc>
              <a:spcBef>
                <a:spcPts val="1580"/>
              </a:spcBef>
            </a:pPr>
            <a:endParaRPr sz="2530" dirty="0">
              <a:solidFill>
                <a:schemeClr val="tx2"/>
              </a:solidFill>
              <a:latin typeface="Arial" panose="020B0604020202020204" pitchFamily="34" charset="0"/>
              <a:ea typeface="微软雅黑" panose="020B0503020204020204" pitchFamily="34" charset="-122"/>
              <a:cs typeface="Lato Light"/>
              <a:sym typeface="Arial" panose="020B0604020202020204" pitchFamily="34" charset="0"/>
            </a:endParaRPr>
          </a:p>
        </p:txBody>
      </p:sp>
      <p:sp>
        <p:nvSpPr>
          <p:cNvPr id="24" name="Shape 1307"/>
          <p:cNvSpPr/>
          <p:nvPr/>
        </p:nvSpPr>
        <p:spPr bwMode="auto">
          <a:xfrm rot="3600000">
            <a:off x="7835491" y="2938267"/>
            <a:ext cx="708195" cy="31807"/>
          </a:xfrm>
          <a:custGeom>
            <a:avLst/>
            <a:gdLst/>
            <a:ahLst/>
            <a:cxnLst>
              <a:cxn ang="0">
                <a:pos x="wd2" y="hd2"/>
              </a:cxn>
              <a:cxn ang="5400000">
                <a:pos x="wd2" y="hd2"/>
              </a:cxn>
              <a:cxn ang="10800000">
                <a:pos x="wd2" y="hd2"/>
              </a:cxn>
              <a:cxn ang="16200000">
                <a:pos x="wd2" y="hd2"/>
              </a:cxn>
            </a:cxnLst>
            <a:rect l="0" t="0" r="r" b="b"/>
            <a:pathLst>
              <a:path w="21600" h="11563" extrusionOk="0">
                <a:moveTo>
                  <a:pt x="0" y="11209"/>
                </a:moveTo>
                <a:cubicBezTo>
                  <a:pt x="9045" y="-10037"/>
                  <a:pt x="18106" y="4094"/>
                  <a:pt x="21600" y="11563"/>
                </a:cubicBezTo>
              </a:path>
            </a:pathLst>
          </a:custGeom>
          <a:solidFill>
            <a:srgbClr val="9C9088"/>
          </a:solidFill>
          <a:ln w="38100" cap="flat">
            <a:solidFill>
              <a:srgbClr val="9C9088"/>
            </a:solidFill>
            <a:prstDash val="solid"/>
            <a:miter lim="400000"/>
            <a:tailEnd type="triangle" w="med" len="med"/>
          </a:ln>
          <a:effectLst/>
        </p:spPr>
        <p:txBody>
          <a:bodyPr lIns="0" tIns="0" rIns="0" bIns="0" anchor="ctr"/>
          <a:lstStyle/>
          <a:p>
            <a:pPr algn="ctr" defTabSz="307975">
              <a:lnSpc>
                <a:spcPct val="110000"/>
              </a:lnSpc>
              <a:spcBef>
                <a:spcPts val="1580"/>
              </a:spcBef>
            </a:pPr>
            <a:endParaRPr sz="2530" dirty="0">
              <a:solidFill>
                <a:schemeClr val="tx2"/>
              </a:solidFill>
              <a:latin typeface="Arial" panose="020B0604020202020204" pitchFamily="34" charset="0"/>
              <a:ea typeface="微软雅黑" panose="020B0503020204020204" pitchFamily="34" charset="-122"/>
              <a:cs typeface="Lato Light"/>
              <a:sym typeface="Arial" panose="020B0604020202020204" pitchFamily="34" charset="0"/>
            </a:endParaRPr>
          </a:p>
        </p:txBody>
      </p:sp>
      <p:sp>
        <p:nvSpPr>
          <p:cNvPr id="25" name="Shape 1308"/>
          <p:cNvSpPr/>
          <p:nvPr/>
        </p:nvSpPr>
        <p:spPr bwMode="auto">
          <a:xfrm rot="10800000">
            <a:off x="6077839" y="5963589"/>
            <a:ext cx="709776" cy="31811"/>
          </a:xfrm>
          <a:custGeom>
            <a:avLst/>
            <a:gdLst/>
            <a:ahLst/>
            <a:cxnLst>
              <a:cxn ang="0">
                <a:pos x="wd2" y="hd2"/>
              </a:cxn>
              <a:cxn ang="5400000">
                <a:pos x="wd2" y="hd2"/>
              </a:cxn>
              <a:cxn ang="10800000">
                <a:pos x="wd2" y="hd2"/>
              </a:cxn>
              <a:cxn ang="16200000">
                <a:pos x="wd2" y="hd2"/>
              </a:cxn>
            </a:cxnLst>
            <a:rect l="0" t="0" r="r" b="b"/>
            <a:pathLst>
              <a:path w="21600" h="11563" extrusionOk="0">
                <a:moveTo>
                  <a:pt x="0" y="11209"/>
                </a:moveTo>
                <a:cubicBezTo>
                  <a:pt x="9045" y="-10037"/>
                  <a:pt x="18106" y="4094"/>
                  <a:pt x="21600" y="11563"/>
                </a:cubicBezTo>
              </a:path>
            </a:pathLst>
          </a:custGeom>
          <a:solidFill>
            <a:srgbClr val="9C9088"/>
          </a:solidFill>
          <a:ln w="38100" cap="flat">
            <a:solidFill>
              <a:srgbClr val="9C9088"/>
            </a:solidFill>
            <a:prstDash val="solid"/>
            <a:miter lim="400000"/>
            <a:tailEnd type="triangle" w="med" len="med"/>
          </a:ln>
          <a:effectLst/>
        </p:spPr>
        <p:txBody>
          <a:bodyPr lIns="0" tIns="0" rIns="0" bIns="0" anchor="ctr"/>
          <a:lstStyle/>
          <a:p>
            <a:pPr algn="ctr" defTabSz="307975">
              <a:lnSpc>
                <a:spcPct val="110000"/>
              </a:lnSpc>
              <a:spcBef>
                <a:spcPts val="1580"/>
              </a:spcBef>
            </a:pPr>
            <a:endParaRPr sz="2530" dirty="0">
              <a:solidFill>
                <a:schemeClr val="tx2"/>
              </a:solidFill>
              <a:latin typeface="Arial" panose="020B0604020202020204" pitchFamily="34" charset="0"/>
              <a:ea typeface="微软雅黑" panose="020B0503020204020204" pitchFamily="34" charset="-122"/>
              <a:cs typeface="Lato Light"/>
              <a:sym typeface="Arial" panose="020B0604020202020204" pitchFamily="34" charset="0"/>
            </a:endParaRPr>
          </a:p>
        </p:txBody>
      </p:sp>
      <p:sp>
        <p:nvSpPr>
          <p:cNvPr id="26" name="Shape 1309"/>
          <p:cNvSpPr/>
          <p:nvPr/>
        </p:nvSpPr>
        <p:spPr bwMode="auto">
          <a:xfrm rot="18000000">
            <a:off x="4335159" y="2929897"/>
            <a:ext cx="709871" cy="30132"/>
          </a:xfrm>
          <a:custGeom>
            <a:avLst/>
            <a:gdLst/>
            <a:ahLst/>
            <a:cxnLst>
              <a:cxn ang="0">
                <a:pos x="wd2" y="hd2"/>
              </a:cxn>
              <a:cxn ang="5400000">
                <a:pos x="wd2" y="hd2"/>
              </a:cxn>
              <a:cxn ang="10800000">
                <a:pos x="wd2" y="hd2"/>
              </a:cxn>
              <a:cxn ang="16200000">
                <a:pos x="wd2" y="hd2"/>
              </a:cxn>
            </a:cxnLst>
            <a:rect l="0" t="0" r="r" b="b"/>
            <a:pathLst>
              <a:path w="21600" h="11563" extrusionOk="0">
                <a:moveTo>
                  <a:pt x="0" y="11209"/>
                </a:moveTo>
                <a:cubicBezTo>
                  <a:pt x="9045" y="-10037"/>
                  <a:pt x="18106" y="4094"/>
                  <a:pt x="21600" y="11563"/>
                </a:cubicBezTo>
              </a:path>
            </a:pathLst>
          </a:custGeom>
          <a:solidFill>
            <a:srgbClr val="9C9088"/>
          </a:solidFill>
          <a:ln w="38100" cap="flat">
            <a:solidFill>
              <a:srgbClr val="9C9088"/>
            </a:solidFill>
            <a:prstDash val="solid"/>
            <a:miter lim="400000"/>
            <a:tailEnd type="triangle" w="med" len="med"/>
          </a:ln>
          <a:effectLst/>
        </p:spPr>
        <p:txBody>
          <a:bodyPr lIns="0" tIns="0" rIns="0" bIns="0" anchor="ctr"/>
          <a:lstStyle/>
          <a:p>
            <a:pPr algn="ctr" defTabSz="307975">
              <a:lnSpc>
                <a:spcPct val="110000"/>
              </a:lnSpc>
              <a:spcBef>
                <a:spcPts val="1580"/>
              </a:spcBef>
            </a:pPr>
            <a:endParaRPr sz="2530" dirty="0">
              <a:solidFill>
                <a:schemeClr val="bg1"/>
              </a:solidFill>
              <a:latin typeface="Arial" panose="020B0604020202020204" pitchFamily="34" charset="0"/>
              <a:ea typeface="微软雅黑" panose="020B0503020204020204" pitchFamily="34" charset="-122"/>
              <a:cs typeface="Lato Light"/>
              <a:sym typeface="Arial" panose="020B0604020202020204" pitchFamily="34" charset="0"/>
            </a:endParaRPr>
          </a:p>
        </p:txBody>
      </p:sp>
      <p:sp>
        <p:nvSpPr>
          <p:cNvPr id="27" name="Shape 1310"/>
          <p:cNvSpPr/>
          <p:nvPr/>
        </p:nvSpPr>
        <p:spPr bwMode="auto">
          <a:xfrm rot="14400000">
            <a:off x="4331810" y="4949010"/>
            <a:ext cx="708198" cy="31807"/>
          </a:xfrm>
          <a:custGeom>
            <a:avLst/>
            <a:gdLst/>
            <a:ahLst/>
            <a:cxnLst>
              <a:cxn ang="0">
                <a:pos x="wd2" y="hd2"/>
              </a:cxn>
              <a:cxn ang="5400000">
                <a:pos x="wd2" y="hd2"/>
              </a:cxn>
              <a:cxn ang="10800000">
                <a:pos x="wd2" y="hd2"/>
              </a:cxn>
              <a:cxn ang="16200000">
                <a:pos x="wd2" y="hd2"/>
              </a:cxn>
            </a:cxnLst>
            <a:rect l="0" t="0" r="r" b="b"/>
            <a:pathLst>
              <a:path w="21600" h="11563" extrusionOk="0">
                <a:moveTo>
                  <a:pt x="0" y="11209"/>
                </a:moveTo>
                <a:cubicBezTo>
                  <a:pt x="9045" y="-10037"/>
                  <a:pt x="18106" y="4094"/>
                  <a:pt x="21600" y="11563"/>
                </a:cubicBezTo>
              </a:path>
            </a:pathLst>
          </a:custGeom>
          <a:solidFill>
            <a:srgbClr val="9C9088"/>
          </a:solidFill>
          <a:ln w="38100" cap="flat">
            <a:solidFill>
              <a:srgbClr val="9C9088"/>
            </a:solidFill>
            <a:prstDash val="solid"/>
            <a:miter lim="400000"/>
            <a:tailEnd type="triangle" w="med" len="med"/>
          </a:ln>
          <a:effectLst/>
        </p:spPr>
        <p:txBody>
          <a:bodyPr lIns="0" tIns="0" rIns="0" bIns="0" anchor="ctr"/>
          <a:lstStyle/>
          <a:p>
            <a:pPr algn="ctr" defTabSz="307975">
              <a:lnSpc>
                <a:spcPct val="110000"/>
              </a:lnSpc>
              <a:spcBef>
                <a:spcPts val="1580"/>
              </a:spcBef>
            </a:pPr>
            <a:endParaRPr sz="2530" dirty="0">
              <a:solidFill>
                <a:schemeClr val="bg1"/>
              </a:solidFill>
              <a:latin typeface="Arial" panose="020B0604020202020204" pitchFamily="34" charset="0"/>
              <a:ea typeface="微软雅黑" panose="020B0503020204020204" pitchFamily="34" charset="-122"/>
              <a:cs typeface="Lato Light"/>
              <a:sym typeface="Arial" panose="020B0604020202020204" pitchFamily="34" charset="0"/>
            </a:endParaRPr>
          </a:p>
        </p:txBody>
      </p:sp>
      <p:sp>
        <p:nvSpPr>
          <p:cNvPr id="28" name="Shape 1312"/>
          <p:cNvSpPr/>
          <p:nvPr/>
        </p:nvSpPr>
        <p:spPr bwMode="auto">
          <a:xfrm>
            <a:off x="7947694" y="3445557"/>
            <a:ext cx="1004399" cy="1002861"/>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5898240 60000 65536"/>
              <a:gd name="T10" fmla="*/ 11796480 60000 65536"/>
              <a:gd name="T11" fmla="*/ 1769472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3"/>
          </a:solidFill>
          <a:ln>
            <a:noFill/>
          </a:ln>
        </p:spPr>
        <p:txBody>
          <a:bodyPr lIns="0" tIns="0" rIns="0" bIns="0" anchor="ctr"/>
          <a:lstStyle/>
          <a:p>
            <a:pPr algn="ctr" defTabSz="615950"/>
            <a:r>
              <a:rPr lang="en-US" altLang="zh-CN" sz="2530" b="1" dirty="0">
                <a:solidFill>
                  <a:schemeClr val="bg1"/>
                </a:solidFill>
                <a:latin typeface="Arial" panose="020B0604020202020204" pitchFamily="34" charset="0"/>
                <a:ea typeface="微软雅黑" panose="020B0503020204020204" pitchFamily="34" charset="-122"/>
                <a:cs typeface="Lato Light"/>
                <a:sym typeface="Arial" panose="020B0604020202020204" pitchFamily="34" charset="0"/>
              </a:rPr>
              <a:t>0</a:t>
            </a:r>
            <a:r>
              <a:rPr lang="zh-CN" altLang="zh-CN" sz="2530" b="1" dirty="0">
                <a:solidFill>
                  <a:schemeClr val="bg1"/>
                </a:solidFill>
                <a:latin typeface="Arial" panose="020B0604020202020204" pitchFamily="34" charset="0"/>
                <a:ea typeface="微软雅黑" panose="020B0503020204020204" pitchFamily="34" charset="-122"/>
                <a:cs typeface="Lato Light"/>
                <a:sym typeface="Arial" panose="020B0604020202020204" pitchFamily="34" charset="0"/>
              </a:rPr>
              <a:t>3</a:t>
            </a:r>
            <a:endParaRPr lang="zh-CN" altLang="zh-CN" sz="2530" b="1" dirty="0">
              <a:solidFill>
                <a:schemeClr val="bg1"/>
              </a:solidFill>
              <a:latin typeface="Arial" panose="020B0604020202020204" pitchFamily="34" charset="0"/>
              <a:ea typeface="微软雅黑" panose="020B0503020204020204" pitchFamily="34" charset="-122"/>
              <a:cs typeface="Lato Light"/>
              <a:sym typeface="Arial" panose="020B0604020202020204" pitchFamily="34" charset="0"/>
            </a:endParaRPr>
          </a:p>
        </p:txBody>
      </p:sp>
      <p:sp>
        <p:nvSpPr>
          <p:cNvPr id="29" name="Shape 1315"/>
          <p:cNvSpPr/>
          <p:nvPr/>
        </p:nvSpPr>
        <p:spPr bwMode="auto">
          <a:xfrm>
            <a:off x="3925075" y="3445557"/>
            <a:ext cx="1002725" cy="1002861"/>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5898240 60000 65536"/>
              <a:gd name="T10" fmla="*/ 11796480 60000 65536"/>
              <a:gd name="T11" fmla="*/ 1769472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6"/>
          </a:solidFill>
          <a:ln>
            <a:noFill/>
          </a:ln>
        </p:spPr>
        <p:txBody>
          <a:bodyPr lIns="0" tIns="0" rIns="0" bIns="0" anchor="ctr"/>
          <a:lstStyle/>
          <a:p>
            <a:pPr algn="ctr" defTabSz="615950"/>
            <a:r>
              <a:rPr lang="en-US" altLang="zh-CN" sz="2530" b="1" dirty="0">
                <a:solidFill>
                  <a:schemeClr val="bg1"/>
                </a:solidFill>
                <a:latin typeface="Arial" panose="020B0604020202020204" pitchFamily="34" charset="0"/>
                <a:ea typeface="微软雅黑" panose="020B0503020204020204" pitchFamily="34" charset="-122"/>
                <a:cs typeface="Lato Light"/>
                <a:sym typeface="Arial" panose="020B0604020202020204" pitchFamily="34" charset="0"/>
              </a:rPr>
              <a:t>0</a:t>
            </a:r>
            <a:r>
              <a:rPr lang="zh-CN" altLang="zh-CN" sz="2530" b="1" dirty="0">
                <a:solidFill>
                  <a:schemeClr val="bg1"/>
                </a:solidFill>
                <a:latin typeface="Arial" panose="020B0604020202020204" pitchFamily="34" charset="0"/>
                <a:ea typeface="微软雅黑" panose="020B0503020204020204" pitchFamily="34" charset="-122"/>
                <a:cs typeface="Lato Light"/>
                <a:sym typeface="Arial" panose="020B0604020202020204" pitchFamily="34" charset="0"/>
              </a:rPr>
              <a:t>6</a:t>
            </a:r>
            <a:endParaRPr lang="zh-CN" altLang="zh-CN" sz="2530" b="1" dirty="0">
              <a:solidFill>
                <a:schemeClr val="bg1"/>
              </a:solidFill>
              <a:latin typeface="Arial" panose="020B0604020202020204" pitchFamily="34" charset="0"/>
              <a:ea typeface="微软雅黑" panose="020B0503020204020204" pitchFamily="34" charset="-122"/>
              <a:cs typeface="Lato Light"/>
              <a:sym typeface="Arial" panose="020B0604020202020204" pitchFamily="34" charset="0"/>
            </a:endParaRPr>
          </a:p>
        </p:txBody>
      </p:sp>
      <p:sp>
        <p:nvSpPr>
          <p:cNvPr id="30" name="Shape 1318"/>
          <p:cNvSpPr/>
          <p:nvPr/>
        </p:nvSpPr>
        <p:spPr bwMode="auto">
          <a:xfrm>
            <a:off x="4929475" y="1711058"/>
            <a:ext cx="1004399" cy="1004536"/>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5898240 60000 65536"/>
              <a:gd name="T10" fmla="*/ 11796480 60000 65536"/>
              <a:gd name="T11" fmla="*/ 1769472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a:noFill/>
          </a:ln>
        </p:spPr>
        <p:txBody>
          <a:bodyPr lIns="0" tIns="0" rIns="0" bIns="0" anchor="ctr"/>
          <a:lstStyle>
            <a:lvl1pPr defTabSz="584200">
              <a:defRPr>
                <a:solidFill>
                  <a:schemeClr val="tx1"/>
                </a:solidFill>
                <a:latin typeface="Lato Light"/>
                <a:ea typeface="MS PGothic" panose="020B0600070205080204" pitchFamily="34" charset="-128"/>
              </a:defRPr>
            </a:lvl1pPr>
            <a:lvl2pPr defTabSz="584200">
              <a:defRPr>
                <a:solidFill>
                  <a:schemeClr val="tx1"/>
                </a:solidFill>
                <a:latin typeface="Lato Light"/>
                <a:ea typeface="MS PGothic" panose="020B0600070205080204" pitchFamily="34" charset="-128"/>
              </a:defRPr>
            </a:lvl2pPr>
            <a:lvl3pPr defTabSz="584200">
              <a:defRPr>
                <a:solidFill>
                  <a:schemeClr val="tx1"/>
                </a:solidFill>
                <a:latin typeface="Lato Light"/>
                <a:ea typeface="MS PGothic" panose="020B0600070205080204" pitchFamily="34" charset="-128"/>
              </a:defRPr>
            </a:lvl3pPr>
            <a:lvl4pPr defTabSz="584200">
              <a:defRPr>
                <a:solidFill>
                  <a:schemeClr val="tx1"/>
                </a:solidFill>
                <a:latin typeface="Lato Light"/>
                <a:ea typeface="MS PGothic" panose="020B0600070205080204" pitchFamily="34" charset="-128"/>
              </a:defRPr>
            </a:lvl4pPr>
            <a:lvl5pPr defTabSz="584200">
              <a:defRPr>
                <a:solidFill>
                  <a:schemeClr val="tx1"/>
                </a:solidFill>
                <a:latin typeface="Lato Light"/>
                <a:ea typeface="MS PGothic" panose="020B0600070205080204" pitchFamily="34" charset="-128"/>
              </a:defRPr>
            </a:lvl5pPr>
            <a:lvl6pPr marL="2284730" indent="-913130" defTabSz="584200" eaLnBrk="0" fontAlgn="base" hangingPunct="0">
              <a:spcBef>
                <a:spcPct val="0"/>
              </a:spcBef>
              <a:spcAft>
                <a:spcPct val="0"/>
              </a:spcAft>
              <a:defRPr>
                <a:solidFill>
                  <a:schemeClr val="tx1"/>
                </a:solidFill>
                <a:latin typeface="Lato Light"/>
                <a:ea typeface="MS PGothic" panose="020B0600070205080204" pitchFamily="34" charset="-128"/>
              </a:defRPr>
            </a:lvl6pPr>
            <a:lvl7pPr marL="2741930" indent="-913130" defTabSz="584200" eaLnBrk="0" fontAlgn="base" hangingPunct="0">
              <a:spcBef>
                <a:spcPct val="0"/>
              </a:spcBef>
              <a:spcAft>
                <a:spcPct val="0"/>
              </a:spcAft>
              <a:defRPr>
                <a:solidFill>
                  <a:schemeClr val="tx1"/>
                </a:solidFill>
                <a:latin typeface="Lato Light"/>
                <a:ea typeface="MS PGothic" panose="020B0600070205080204" pitchFamily="34" charset="-128"/>
              </a:defRPr>
            </a:lvl7pPr>
            <a:lvl8pPr marL="3199130" indent="-913130" defTabSz="584200" eaLnBrk="0" fontAlgn="base" hangingPunct="0">
              <a:spcBef>
                <a:spcPct val="0"/>
              </a:spcBef>
              <a:spcAft>
                <a:spcPct val="0"/>
              </a:spcAft>
              <a:defRPr>
                <a:solidFill>
                  <a:schemeClr val="tx1"/>
                </a:solidFill>
                <a:latin typeface="Lato Light"/>
                <a:ea typeface="MS PGothic" panose="020B0600070205080204" pitchFamily="34" charset="-128"/>
              </a:defRPr>
            </a:lvl8pPr>
            <a:lvl9pPr marL="3656330" indent="-913130" defTabSz="584200" eaLnBrk="0" fontAlgn="base" hangingPunct="0">
              <a:spcBef>
                <a:spcPct val="0"/>
              </a:spcBef>
              <a:spcAft>
                <a:spcPct val="0"/>
              </a:spcAft>
              <a:defRPr>
                <a:solidFill>
                  <a:schemeClr val="tx1"/>
                </a:solidFill>
                <a:latin typeface="Lato Light"/>
                <a:ea typeface="MS PGothic" panose="020B0600070205080204" pitchFamily="34" charset="-128"/>
              </a:defRPr>
            </a:lvl9pPr>
          </a:lstStyle>
          <a:p>
            <a:pPr algn="ctr" eaLnBrk="1" hangingPunct="1"/>
            <a:r>
              <a:rPr lang="en-US" altLang="zh-CN" sz="2530" b="1" dirty="0">
                <a:solidFill>
                  <a:schemeClr val="bg1"/>
                </a:solidFill>
                <a:latin typeface="Arial" panose="020B0604020202020204" pitchFamily="34" charset="0"/>
                <a:ea typeface="微软雅黑" panose="020B0503020204020204" pitchFamily="34" charset="-122"/>
                <a:cs typeface="Lato Light"/>
                <a:sym typeface="Arial" panose="020B0604020202020204" pitchFamily="34" charset="0"/>
              </a:rPr>
              <a:t>01</a:t>
            </a:r>
            <a:endParaRPr lang="zh-CN" altLang="zh-CN" sz="2530" b="1" dirty="0">
              <a:solidFill>
                <a:schemeClr val="bg1"/>
              </a:solidFill>
              <a:latin typeface="Arial" panose="020B0604020202020204" pitchFamily="34" charset="0"/>
              <a:ea typeface="微软雅黑" panose="020B0503020204020204" pitchFamily="34" charset="-122"/>
              <a:cs typeface="Lato Light"/>
              <a:sym typeface="Arial" panose="020B0604020202020204" pitchFamily="34" charset="0"/>
            </a:endParaRPr>
          </a:p>
        </p:txBody>
      </p:sp>
      <p:sp>
        <p:nvSpPr>
          <p:cNvPr id="31" name="Shape 1321"/>
          <p:cNvSpPr/>
          <p:nvPr/>
        </p:nvSpPr>
        <p:spPr bwMode="auto">
          <a:xfrm>
            <a:off x="4929475" y="5188422"/>
            <a:ext cx="1004399" cy="1004536"/>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5898240 60000 65536"/>
              <a:gd name="T10" fmla="*/ 11796480 60000 65536"/>
              <a:gd name="T11" fmla="*/ 1769472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5"/>
          </a:solidFill>
          <a:ln>
            <a:noFill/>
          </a:ln>
        </p:spPr>
        <p:txBody>
          <a:bodyPr lIns="0" tIns="0" rIns="0" bIns="0" anchor="ctr"/>
          <a:lstStyle/>
          <a:p>
            <a:pPr algn="ctr" defTabSz="615950"/>
            <a:r>
              <a:rPr lang="en-US" altLang="zh-CN" sz="2530" b="1" dirty="0">
                <a:solidFill>
                  <a:schemeClr val="bg1"/>
                </a:solidFill>
                <a:latin typeface="Arial" panose="020B0604020202020204" pitchFamily="34" charset="0"/>
                <a:ea typeface="微软雅黑" panose="020B0503020204020204" pitchFamily="34" charset="-122"/>
                <a:cs typeface="Lato Light"/>
                <a:sym typeface="Arial" panose="020B0604020202020204" pitchFamily="34" charset="0"/>
              </a:rPr>
              <a:t>0</a:t>
            </a:r>
            <a:r>
              <a:rPr lang="zh-CN" altLang="zh-CN" sz="2530" b="1" dirty="0">
                <a:solidFill>
                  <a:schemeClr val="bg1"/>
                </a:solidFill>
                <a:latin typeface="Arial" panose="020B0604020202020204" pitchFamily="34" charset="0"/>
                <a:ea typeface="微软雅黑" panose="020B0503020204020204" pitchFamily="34" charset="-122"/>
                <a:cs typeface="Lato Light"/>
                <a:sym typeface="Arial" panose="020B0604020202020204" pitchFamily="34" charset="0"/>
              </a:rPr>
              <a:t>5</a:t>
            </a:r>
            <a:endParaRPr lang="zh-CN" altLang="zh-CN" sz="2530" b="1" dirty="0">
              <a:solidFill>
                <a:schemeClr val="bg1"/>
              </a:solidFill>
              <a:latin typeface="Arial" panose="020B0604020202020204" pitchFamily="34" charset="0"/>
              <a:ea typeface="微软雅黑" panose="020B0503020204020204" pitchFamily="34" charset="-122"/>
              <a:cs typeface="Lato Light"/>
              <a:sym typeface="Arial" panose="020B0604020202020204" pitchFamily="34" charset="0"/>
            </a:endParaRPr>
          </a:p>
        </p:txBody>
      </p:sp>
      <p:sp>
        <p:nvSpPr>
          <p:cNvPr id="32" name="Shape 1324"/>
          <p:cNvSpPr/>
          <p:nvPr/>
        </p:nvSpPr>
        <p:spPr bwMode="auto">
          <a:xfrm>
            <a:off x="6941622" y="5188422"/>
            <a:ext cx="1004399" cy="1004536"/>
          </a:xfrm>
          <a:custGeom>
            <a:avLst/>
            <a:gdLst>
              <a:gd name="T0" fmla="*/ 2147483646 w 19679"/>
              <a:gd name="T1" fmla="*/ 2147483646 h 19679"/>
              <a:gd name="T2" fmla="*/ 2147483646 w 19679"/>
              <a:gd name="T3" fmla="*/ 2147483646 h 19679"/>
              <a:gd name="T4" fmla="*/ 2147483646 w 19679"/>
              <a:gd name="T5" fmla="*/ 2147483646 h 19679"/>
              <a:gd name="T6" fmla="*/ 2147483646 w 19679"/>
              <a:gd name="T7" fmla="*/ 2147483646 h 19679"/>
              <a:gd name="T8" fmla="*/ 0 60000 65536"/>
              <a:gd name="T9" fmla="*/ 5898240 60000 65536"/>
              <a:gd name="T10" fmla="*/ 11796480 60000 65536"/>
              <a:gd name="T11" fmla="*/ 17694720 60000 65536"/>
              <a:gd name="T12" fmla="*/ 0 w 19679"/>
              <a:gd name="T13" fmla="*/ 0 h 19679"/>
              <a:gd name="T14" fmla="*/ 19679 w 19679"/>
              <a:gd name="T15" fmla="*/ 19679 h 19679"/>
            </a:gdLst>
            <a:ahLst/>
            <a:cxnLst>
              <a:cxn ang="T8">
                <a:pos x="T0" y="T1"/>
              </a:cxn>
              <a:cxn ang="T9">
                <a:pos x="T2" y="T3"/>
              </a:cxn>
              <a:cxn ang="T10">
                <a:pos x="T4" y="T5"/>
              </a:cxn>
              <a:cxn ang="T11">
                <a:pos x="T6" y="T7"/>
              </a:cxn>
            </a:cxnLst>
            <a:rect l="T12" t="T13" r="T14" b="T15"/>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4"/>
          </a:solidFill>
          <a:ln>
            <a:noFill/>
          </a:ln>
        </p:spPr>
        <p:txBody>
          <a:bodyPr lIns="0" tIns="0" rIns="0" bIns="0" anchor="ctr"/>
          <a:lstStyle/>
          <a:p>
            <a:pPr algn="ctr" defTabSz="615950"/>
            <a:r>
              <a:rPr lang="en-US" altLang="zh-CN" sz="2530" b="1" dirty="0">
                <a:solidFill>
                  <a:schemeClr val="bg1"/>
                </a:solidFill>
                <a:latin typeface="Arial" panose="020B0604020202020204" pitchFamily="34" charset="0"/>
                <a:ea typeface="微软雅黑" panose="020B0503020204020204" pitchFamily="34" charset="-122"/>
                <a:cs typeface="Lato Light"/>
                <a:sym typeface="Arial" panose="020B0604020202020204" pitchFamily="34" charset="0"/>
              </a:rPr>
              <a:t>0</a:t>
            </a:r>
            <a:r>
              <a:rPr lang="zh-CN" altLang="zh-CN" sz="2530" b="1" dirty="0">
                <a:solidFill>
                  <a:schemeClr val="bg1"/>
                </a:solidFill>
                <a:latin typeface="Arial" panose="020B0604020202020204" pitchFamily="34" charset="0"/>
                <a:ea typeface="微软雅黑" panose="020B0503020204020204" pitchFamily="34" charset="-122"/>
                <a:cs typeface="Lato Light"/>
                <a:sym typeface="Arial" panose="020B0604020202020204" pitchFamily="34" charset="0"/>
              </a:rPr>
              <a:t>4</a:t>
            </a:r>
            <a:endParaRPr lang="zh-CN" altLang="zh-CN" sz="2530" b="1" dirty="0">
              <a:solidFill>
                <a:schemeClr val="bg1"/>
              </a:solidFill>
              <a:latin typeface="Arial" panose="020B0604020202020204" pitchFamily="34" charset="0"/>
              <a:ea typeface="微软雅黑" panose="020B0503020204020204" pitchFamily="34" charset="-122"/>
              <a:cs typeface="Lato Light"/>
              <a:sym typeface="Arial" panose="020B0604020202020204" pitchFamily="34" charset="0"/>
            </a:endParaRPr>
          </a:p>
        </p:txBody>
      </p:sp>
      <p:sp>
        <p:nvSpPr>
          <p:cNvPr id="33" name="Subtitle 2"/>
          <p:cNvSpPr txBox="1"/>
          <p:nvPr/>
        </p:nvSpPr>
        <p:spPr bwMode="auto">
          <a:xfrm>
            <a:off x="8130162" y="2071019"/>
            <a:ext cx="3297776" cy="530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407" tIns="48203" rIns="96407" bIns="48203">
            <a:spAutoFit/>
          </a:bodyPr>
          <a:lstStyle>
            <a:lvl1pPr>
              <a:defRPr>
                <a:solidFill>
                  <a:schemeClr val="tx1"/>
                </a:solidFill>
                <a:latin typeface="Lato Light"/>
                <a:ea typeface="MS PGothic" panose="020B0600070205080204" pitchFamily="34" charset="-128"/>
              </a:defRPr>
            </a:lvl1pPr>
            <a:lvl2pPr marL="742950" indent="-285750">
              <a:defRPr>
                <a:solidFill>
                  <a:schemeClr val="tx1"/>
                </a:solidFill>
                <a:latin typeface="Lato Light"/>
                <a:ea typeface="MS PGothic" panose="020B0600070205080204" pitchFamily="34" charset="-128"/>
              </a:defRPr>
            </a:lvl2pPr>
            <a:lvl3pPr marL="1143000" indent="-228600">
              <a:defRPr>
                <a:solidFill>
                  <a:schemeClr val="tx1"/>
                </a:solidFill>
                <a:latin typeface="Lato Light"/>
                <a:ea typeface="MS PGothic" panose="020B0600070205080204" pitchFamily="34" charset="-128"/>
              </a:defRPr>
            </a:lvl3pPr>
            <a:lvl4pPr marL="1600200" indent="-228600">
              <a:defRPr>
                <a:solidFill>
                  <a:schemeClr val="tx1"/>
                </a:solidFill>
                <a:latin typeface="Lato Light"/>
                <a:ea typeface="MS PGothic" panose="020B0600070205080204" pitchFamily="34" charset="-128"/>
              </a:defRPr>
            </a:lvl4pPr>
            <a:lvl5pPr marL="2057400" indent="-228600">
              <a:defRPr>
                <a:solidFill>
                  <a:schemeClr val="tx1"/>
                </a:solidFill>
                <a:latin typeface="Lato Light"/>
                <a:ea typeface="MS PGothic" panose="020B0600070205080204" pitchFamily="34" charset="-128"/>
              </a:defRPr>
            </a:lvl5pPr>
            <a:lvl6pPr marL="2514600" indent="-228600" defTabSz="912495" eaLnBrk="0" fontAlgn="base" hangingPunct="0">
              <a:spcBef>
                <a:spcPct val="0"/>
              </a:spcBef>
              <a:spcAft>
                <a:spcPct val="0"/>
              </a:spcAft>
              <a:defRPr>
                <a:solidFill>
                  <a:schemeClr val="tx1"/>
                </a:solidFill>
                <a:latin typeface="Lato Light"/>
                <a:ea typeface="MS PGothic" panose="020B0600070205080204" pitchFamily="34" charset="-128"/>
              </a:defRPr>
            </a:lvl6pPr>
            <a:lvl7pPr marL="2971800" indent="-228600" defTabSz="912495" eaLnBrk="0" fontAlgn="base" hangingPunct="0">
              <a:spcBef>
                <a:spcPct val="0"/>
              </a:spcBef>
              <a:spcAft>
                <a:spcPct val="0"/>
              </a:spcAft>
              <a:defRPr>
                <a:solidFill>
                  <a:schemeClr val="tx1"/>
                </a:solidFill>
                <a:latin typeface="Lato Light"/>
                <a:ea typeface="MS PGothic" panose="020B0600070205080204" pitchFamily="34" charset="-128"/>
              </a:defRPr>
            </a:lvl7pPr>
            <a:lvl8pPr marL="3429000" indent="-228600" defTabSz="912495" eaLnBrk="0" fontAlgn="base" hangingPunct="0">
              <a:spcBef>
                <a:spcPct val="0"/>
              </a:spcBef>
              <a:spcAft>
                <a:spcPct val="0"/>
              </a:spcAft>
              <a:defRPr>
                <a:solidFill>
                  <a:schemeClr val="tx1"/>
                </a:solidFill>
                <a:latin typeface="Lato Light"/>
                <a:ea typeface="MS PGothic" panose="020B0600070205080204" pitchFamily="34" charset="-128"/>
              </a:defRPr>
            </a:lvl8pPr>
            <a:lvl9pPr marL="3886200" indent="-228600" defTabSz="912495" eaLnBrk="0" fontAlgn="base" hangingPunct="0">
              <a:spcBef>
                <a:spcPct val="0"/>
              </a:spcBef>
              <a:spcAft>
                <a:spcPct val="0"/>
              </a:spcAft>
              <a:defRPr>
                <a:solidFill>
                  <a:schemeClr val="tx1"/>
                </a:solidFill>
                <a:latin typeface="Lato Light"/>
                <a:ea typeface="MS PGothic" panose="020B0600070205080204" pitchFamily="34" charset="-128"/>
              </a:defRPr>
            </a:lvl9pPr>
          </a:lstStyle>
          <a:p>
            <a:pPr defTabSz="1282700">
              <a:spcBef>
                <a:spcPct val="20000"/>
              </a:spcBef>
              <a:defRPr/>
            </a:pPr>
            <a:r>
              <a:rPr lang="zh-CN" altLang="en-US" sz="1405"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405"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46"/>
          <p:cNvSpPr txBox="1">
            <a:spLocks noChangeArrowheads="1"/>
          </p:cNvSpPr>
          <p:nvPr/>
        </p:nvSpPr>
        <p:spPr bwMode="auto">
          <a:xfrm>
            <a:off x="8135179" y="1716081"/>
            <a:ext cx="2457432" cy="4034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8566" tIns="64283" rIns="128566" bIns="64283">
            <a:spAutoFit/>
          </a:bodyPr>
          <a:lstStyle>
            <a:lvl1pPr>
              <a:defRPr>
                <a:solidFill>
                  <a:schemeClr val="tx1"/>
                </a:solidFill>
                <a:latin typeface="Lato Light"/>
                <a:ea typeface="MS PGothic" panose="020B0600070205080204" pitchFamily="34" charset="-128"/>
              </a:defRPr>
            </a:lvl1pPr>
            <a:lvl2pPr marL="742950" indent="-285750">
              <a:defRPr>
                <a:solidFill>
                  <a:schemeClr val="tx1"/>
                </a:solidFill>
                <a:latin typeface="Lato Light"/>
                <a:ea typeface="MS PGothic" panose="020B0600070205080204" pitchFamily="34" charset="-128"/>
              </a:defRPr>
            </a:lvl2pPr>
            <a:lvl3pPr marL="1143000" indent="-228600">
              <a:defRPr>
                <a:solidFill>
                  <a:schemeClr val="tx1"/>
                </a:solidFill>
                <a:latin typeface="Lato Light"/>
                <a:ea typeface="MS PGothic" panose="020B0600070205080204" pitchFamily="34" charset="-128"/>
              </a:defRPr>
            </a:lvl3pPr>
            <a:lvl4pPr marL="1600200" indent="-228600">
              <a:defRPr>
                <a:solidFill>
                  <a:schemeClr val="tx1"/>
                </a:solidFill>
                <a:latin typeface="Lato Light"/>
                <a:ea typeface="MS PGothic" panose="020B0600070205080204" pitchFamily="34" charset="-128"/>
              </a:defRPr>
            </a:lvl4pPr>
            <a:lvl5pPr marL="2057400" indent="-228600">
              <a:defRPr>
                <a:solidFill>
                  <a:schemeClr val="tx1"/>
                </a:solidFill>
                <a:latin typeface="Lato Light"/>
                <a:ea typeface="MS PGothic" panose="020B0600070205080204" pitchFamily="34" charset="-128"/>
              </a:defRPr>
            </a:lvl5pPr>
            <a:lvl6pPr marL="2514600" indent="-228600" defTabSz="912495" eaLnBrk="0" fontAlgn="base" hangingPunct="0">
              <a:spcBef>
                <a:spcPct val="0"/>
              </a:spcBef>
              <a:spcAft>
                <a:spcPct val="0"/>
              </a:spcAft>
              <a:defRPr>
                <a:solidFill>
                  <a:schemeClr val="tx1"/>
                </a:solidFill>
                <a:latin typeface="Lato Light"/>
                <a:ea typeface="MS PGothic" panose="020B0600070205080204" pitchFamily="34" charset="-128"/>
              </a:defRPr>
            </a:lvl6pPr>
            <a:lvl7pPr marL="2971800" indent="-228600" defTabSz="912495" eaLnBrk="0" fontAlgn="base" hangingPunct="0">
              <a:spcBef>
                <a:spcPct val="0"/>
              </a:spcBef>
              <a:spcAft>
                <a:spcPct val="0"/>
              </a:spcAft>
              <a:defRPr>
                <a:solidFill>
                  <a:schemeClr val="tx1"/>
                </a:solidFill>
                <a:latin typeface="Lato Light"/>
                <a:ea typeface="MS PGothic" panose="020B0600070205080204" pitchFamily="34" charset="-128"/>
              </a:defRPr>
            </a:lvl7pPr>
            <a:lvl8pPr marL="3429000" indent="-228600" defTabSz="912495" eaLnBrk="0" fontAlgn="base" hangingPunct="0">
              <a:spcBef>
                <a:spcPct val="0"/>
              </a:spcBef>
              <a:spcAft>
                <a:spcPct val="0"/>
              </a:spcAft>
              <a:defRPr>
                <a:solidFill>
                  <a:schemeClr val="tx1"/>
                </a:solidFill>
                <a:latin typeface="Lato Light"/>
                <a:ea typeface="MS PGothic" panose="020B0600070205080204" pitchFamily="34" charset="-128"/>
              </a:defRPr>
            </a:lvl8pPr>
            <a:lvl9pPr marL="3886200" indent="-228600" defTabSz="912495" eaLnBrk="0" fontAlgn="base" hangingPunct="0">
              <a:spcBef>
                <a:spcPct val="0"/>
              </a:spcBef>
              <a:spcAft>
                <a:spcPct val="0"/>
              </a:spcAft>
              <a:defRPr>
                <a:solidFill>
                  <a:schemeClr val="tx1"/>
                </a:solidFill>
                <a:latin typeface="Lato Light"/>
                <a:ea typeface="MS PGothic" panose="020B0600070205080204" pitchFamily="34" charset="-128"/>
              </a:defRPr>
            </a:lvl9pPr>
          </a:lstStyle>
          <a:p>
            <a:r>
              <a:rPr lang="zh-CN" altLang="en-US" sz="1685"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单击编辑标题</a:t>
            </a:r>
            <a:endParaRPr lang="zh-CN" altLang="en-US" sz="1685"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Subtitle 2"/>
          <p:cNvSpPr txBox="1"/>
          <p:nvPr/>
        </p:nvSpPr>
        <p:spPr bwMode="auto">
          <a:xfrm>
            <a:off x="9069274" y="3832302"/>
            <a:ext cx="3297776" cy="530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407" tIns="48203" rIns="96407" bIns="48203">
            <a:spAutoFit/>
          </a:bodyPr>
          <a:lstStyle>
            <a:lvl1pPr>
              <a:defRPr>
                <a:solidFill>
                  <a:schemeClr val="tx1"/>
                </a:solidFill>
                <a:latin typeface="Lato Light"/>
                <a:ea typeface="MS PGothic" panose="020B0600070205080204" pitchFamily="34" charset="-128"/>
              </a:defRPr>
            </a:lvl1pPr>
            <a:lvl2pPr marL="742950" indent="-285750">
              <a:defRPr>
                <a:solidFill>
                  <a:schemeClr val="tx1"/>
                </a:solidFill>
                <a:latin typeface="Lato Light"/>
                <a:ea typeface="MS PGothic" panose="020B0600070205080204" pitchFamily="34" charset="-128"/>
              </a:defRPr>
            </a:lvl2pPr>
            <a:lvl3pPr marL="1143000" indent="-228600">
              <a:defRPr>
                <a:solidFill>
                  <a:schemeClr val="tx1"/>
                </a:solidFill>
                <a:latin typeface="Lato Light"/>
                <a:ea typeface="MS PGothic" panose="020B0600070205080204" pitchFamily="34" charset="-128"/>
              </a:defRPr>
            </a:lvl3pPr>
            <a:lvl4pPr marL="1600200" indent="-228600">
              <a:defRPr>
                <a:solidFill>
                  <a:schemeClr val="tx1"/>
                </a:solidFill>
                <a:latin typeface="Lato Light"/>
                <a:ea typeface="MS PGothic" panose="020B0600070205080204" pitchFamily="34" charset="-128"/>
              </a:defRPr>
            </a:lvl4pPr>
            <a:lvl5pPr marL="2057400" indent="-228600">
              <a:defRPr>
                <a:solidFill>
                  <a:schemeClr val="tx1"/>
                </a:solidFill>
                <a:latin typeface="Lato Light"/>
                <a:ea typeface="MS PGothic" panose="020B0600070205080204" pitchFamily="34" charset="-128"/>
              </a:defRPr>
            </a:lvl5pPr>
            <a:lvl6pPr marL="2514600" indent="-228600" defTabSz="912495" eaLnBrk="0" fontAlgn="base" hangingPunct="0">
              <a:spcBef>
                <a:spcPct val="0"/>
              </a:spcBef>
              <a:spcAft>
                <a:spcPct val="0"/>
              </a:spcAft>
              <a:defRPr>
                <a:solidFill>
                  <a:schemeClr val="tx1"/>
                </a:solidFill>
                <a:latin typeface="Lato Light"/>
                <a:ea typeface="MS PGothic" panose="020B0600070205080204" pitchFamily="34" charset="-128"/>
              </a:defRPr>
            </a:lvl6pPr>
            <a:lvl7pPr marL="2971800" indent="-228600" defTabSz="912495" eaLnBrk="0" fontAlgn="base" hangingPunct="0">
              <a:spcBef>
                <a:spcPct val="0"/>
              </a:spcBef>
              <a:spcAft>
                <a:spcPct val="0"/>
              </a:spcAft>
              <a:defRPr>
                <a:solidFill>
                  <a:schemeClr val="tx1"/>
                </a:solidFill>
                <a:latin typeface="Lato Light"/>
                <a:ea typeface="MS PGothic" panose="020B0600070205080204" pitchFamily="34" charset="-128"/>
              </a:defRPr>
            </a:lvl7pPr>
            <a:lvl8pPr marL="3429000" indent="-228600" defTabSz="912495" eaLnBrk="0" fontAlgn="base" hangingPunct="0">
              <a:spcBef>
                <a:spcPct val="0"/>
              </a:spcBef>
              <a:spcAft>
                <a:spcPct val="0"/>
              </a:spcAft>
              <a:defRPr>
                <a:solidFill>
                  <a:schemeClr val="tx1"/>
                </a:solidFill>
                <a:latin typeface="Lato Light"/>
                <a:ea typeface="MS PGothic" panose="020B0600070205080204" pitchFamily="34" charset="-128"/>
              </a:defRPr>
            </a:lvl8pPr>
            <a:lvl9pPr marL="3886200" indent="-228600" defTabSz="912495" eaLnBrk="0" fontAlgn="base" hangingPunct="0">
              <a:spcBef>
                <a:spcPct val="0"/>
              </a:spcBef>
              <a:spcAft>
                <a:spcPct val="0"/>
              </a:spcAft>
              <a:defRPr>
                <a:solidFill>
                  <a:schemeClr val="tx1"/>
                </a:solidFill>
                <a:latin typeface="Lato Light"/>
                <a:ea typeface="MS PGothic" panose="020B0600070205080204" pitchFamily="34" charset="-128"/>
              </a:defRPr>
            </a:lvl9pPr>
          </a:lstStyle>
          <a:p>
            <a:pPr defTabSz="1282700">
              <a:spcBef>
                <a:spcPct val="20000"/>
              </a:spcBef>
              <a:defRPr/>
            </a:pPr>
            <a:r>
              <a:rPr lang="zh-CN" altLang="en-US" sz="1405"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405"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46"/>
          <p:cNvSpPr txBox="1">
            <a:spLocks noChangeArrowheads="1"/>
          </p:cNvSpPr>
          <p:nvPr/>
        </p:nvSpPr>
        <p:spPr bwMode="auto">
          <a:xfrm>
            <a:off x="9074293" y="3477367"/>
            <a:ext cx="2457432" cy="4034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8566" tIns="64283" rIns="128566" bIns="64283">
            <a:spAutoFit/>
          </a:bodyPr>
          <a:lstStyle>
            <a:lvl1pPr>
              <a:defRPr>
                <a:solidFill>
                  <a:schemeClr val="tx1"/>
                </a:solidFill>
                <a:latin typeface="Lato Light"/>
                <a:ea typeface="MS PGothic" panose="020B0600070205080204" pitchFamily="34" charset="-128"/>
              </a:defRPr>
            </a:lvl1pPr>
            <a:lvl2pPr marL="742950" indent="-285750">
              <a:defRPr>
                <a:solidFill>
                  <a:schemeClr val="tx1"/>
                </a:solidFill>
                <a:latin typeface="Lato Light"/>
                <a:ea typeface="MS PGothic" panose="020B0600070205080204" pitchFamily="34" charset="-128"/>
              </a:defRPr>
            </a:lvl2pPr>
            <a:lvl3pPr marL="1143000" indent="-228600">
              <a:defRPr>
                <a:solidFill>
                  <a:schemeClr val="tx1"/>
                </a:solidFill>
                <a:latin typeface="Lato Light"/>
                <a:ea typeface="MS PGothic" panose="020B0600070205080204" pitchFamily="34" charset="-128"/>
              </a:defRPr>
            </a:lvl3pPr>
            <a:lvl4pPr marL="1600200" indent="-228600">
              <a:defRPr>
                <a:solidFill>
                  <a:schemeClr val="tx1"/>
                </a:solidFill>
                <a:latin typeface="Lato Light"/>
                <a:ea typeface="MS PGothic" panose="020B0600070205080204" pitchFamily="34" charset="-128"/>
              </a:defRPr>
            </a:lvl4pPr>
            <a:lvl5pPr marL="2057400" indent="-228600">
              <a:defRPr>
                <a:solidFill>
                  <a:schemeClr val="tx1"/>
                </a:solidFill>
                <a:latin typeface="Lato Light"/>
                <a:ea typeface="MS PGothic" panose="020B0600070205080204" pitchFamily="34" charset="-128"/>
              </a:defRPr>
            </a:lvl5pPr>
            <a:lvl6pPr marL="2514600" indent="-228600" defTabSz="912495" eaLnBrk="0" fontAlgn="base" hangingPunct="0">
              <a:spcBef>
                <a:spcPct val="0"/>
              </a:spcBef>
              <a:spcAft>
                <a:spcPct val="0"/>
              </a:spcAft>
              <a:defRPr>
                <a:solidFill>
                  <a:schemeClr val="tx1"/>
                </a:solidFill>
                <a:latin typeface="Lato Light"/>
                <a:ea typeface="MS PGothic" panose="020B0600070205080204" pitchFamily="34" charset="-128"/>
              </a:defRPr>
            </a:lvl6pPr>
            <a:lvl7pPr marL="2971800" indent="-228600" defTabSz="912495" eaLnBrk="0" fontAlgn="base" hangingPunct="0">
              <a:spcBef>
                <a:spcPct val="0"/>
              </a:spcBef>
              <a:spcAft>
                <a:spcPct val="0"/>
              </a:spcAft>
              <a:defRPr>
                <a:solidFill>
                  <a:schemeClr val="tx1"/>
                </a:solidFill>
                <a:latin typeface="Lato Light"/>
                <a:ea typeface="MS PGothic" panose="020B0600070205080204" pitchFamily="34" charset="-128"/>
              </a:defRPr>
            </a:lvl7pPr>
            <a:lvl8pPr marL="3429000" indent="-228600" defTabSz="912495" eaLnBrk="0" fontAlgn="base" hangingPunct="0">
              <a:spcBef>
                <a:spcPct val="0"/>
              </a:spcBef>
              <a:spcAft>
                <a:spcPct val="0"/>
              </a:spcAft>
              <a:defRPr>
                <a:solidFill>
                  <a:schemeClr val="tx1"/>
                </a:solidFill>
                <a:latin typeface="Lato Light"/>
                <a:ea typeface="MS PGothic" panose="020B0600070205080204" pitchFamily="34" charset="-128"/>
              </a:defRPr>
            </a:lvl8pPr>
            <a:lvl9pPr marL="3886200" indent="-228600" defTabSz="912495" eaLnBrk="0" fontAlgn="base" hangingPunct="0">
              <a:spcBef>
                <a:spcPct val="0"/>
              </a:spcBef>
              <a:spcAft>
                <a:spcPct val="0"/>
              </a:spcAft>
              <a:defRPr>
                <a:solidFill>
                  <a:schemeClr val="tx1"/>
                </a:solidFill>
                <a:latin typeface="Lato Light"/>
                <a:ea typeface="MS PGothic" panose="020B0600070205080204" pitchFamily="34" charset="-128"/>
              </a:defRPr>
            </a:lvl9pPr>
          </a:lstStyle>
          <a:p>
            <a:r>
              <a:rPr lang="zh-CN" altLang="en-US" sz="1685"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单击编辑标题</a:t>
            </a:r>
            <a:endParaRPr lang="zh-CN" altLang="en-US" sz="1685"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Subtitle 2"/>
          <p:cNvSpPr txBox="1"/>
          <p:nvPr/>
        </p:nvSpPr>
        <p:spPr bwMode="auto">
          <a:xfrm>
            <a:off x="8100030" y="5683994"/>
            <a:ext cx="3297776" cy="530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407" tIns="48203" rIns="96407" bIns="48203">
            <a:spAutoFit/>
          </a:bodyPr>
          <a:lstStyle>
            <a:lvl1pPr>
              <a:defRPr>
                <a:solidFill>
                  <a:schemeClr val="tx1"/>
                </a:solidFill>
                <a:latin typeface="Lato Light"/>
                <a:ea typeface="MS PGothic" panose="020B0600070205080204" pitchFamily="34" charset="-128"/>
              </a:defRPr>
            </a:lvl1pPr>
            <a:lvl2pPr marL="742950" indent="-285750">
              <a:defRPr>
                <a:solidFill>
                  <a:schemeClr val="tx1"/>
                </a:solidFill>
                <a:latin typeface="Lato Light"/>
                <a:ea typeface="MS PGothic" panose="020B0600070205080204" pitchFamily="34" charset="-128"/>
              </a:defRPr>
            </a:lvl2pPr>
            <a:lvl3pPr marL="1143000" indent="-228600">
              <a:defRPr>
                <a:solidFill>
                  <a:schemeClr val="tx1"/>
                </a:solidFill>
                <a:latin typeface="Lato Light"/>
                <a:ea typeface="MS PGothic" panose="020B0600070205080204" pitchFamily="34" charset="-128"/>
              </a:defRPr>
            </a:lvl3pPr>
            <a:lvl4pPr marL="1600200" indent="-228600">
              <a:defRPr>
                <a:solidFill>
                  <a:schemeClr val="tx1"/>
                </a:solidFill>
                <a:latin typeface="Lato Light"/>
                <a:ea typeface="MS PGothic" panose="020B0600070205080204" pitchFamily="34" charset="-128"/>
              </a:defRPr>
            </a:lvl4pPr>
            <a:lvl5pPr marL="2057400" indent="-228600">
              <a:defRPr>
                <a:solidFill>
                  <a:schemeClr val="tx1"/>
                </a:solidFill>
                <a:latin typeface="Lato Light"/>
                <a:ea typeface="MS PGothic" panose="020B0600070205080204" pitchFamily="34" charset="-128"/>
              </a:defRPr>
            </a:lvl5pPr>
            <a:lvl6pPr marL="2514600" indent="-228600" defTabSz="912495" eaLnBrk="0" fontAlgn="base" hangingPunct="0">
              <a:spcBef>
                <a:spcPct val="0"/>
              </a:spcBef>
              <a:spcAft>
                <a:spcPct val="0"/>
              </a:spcAft>
              <a:defRPr>
                <a:solidFill>
                  <a:schemeClr val="tx1"/>
                </a:solidFill>
                <a:latin typeface="Lato Light"/>
                <a:ea typeface="MS PGothic" panose="020B0600070205080204" pitchFamily="34" charset="-128"/>
              </a:defRPr>
            </a:lvl6pPr>
            <a:lvl7pPr marL="2971800" indent="-228600" defTabSz="912495" eaLnBrk="0" fontAlgn="base" hangingPunct="0">
              <a:spcBef>
                <a:spcPct val="0"/>
              </a:spcBef>
              <a:spcAft>
                <a:spcPct val="0"/>
              </a:spcAft>
              <a:defRPr>
                <a:solidFill>
                  <a:schemeClr val="tx1"/>
                </a:solidFill>
                <a:latin typeface="Lato Light"/>
                <a:ea typeface="MS PGothic" panose="020B0600070205080204" pitchFamily="34" charset="-128"/>
              </a:defRPr>
            </a:lvl7pPr>
            <a:lvl8pPr marL="3429000" indent="-228600" defTabSz="912495" eaLnBrk="0" fontAlgn="base" hangingPunct="0">
              <a:spcBef>
                <a:spcPct val="0"/>
              </a:spcBef>
              <a:spcAft>
                <a:spcPct val="0"/>
              </a:spcAft>
              <a:defRPr>
                <a:solidFill>
                  <a:schemeClr val="tx1"/>
                </a:solidFill>
                <a:latin typeface="Lato Light"/>
                <a:ea typeface="MS PGothic" panose="020B0600070205080204" pitchFamily="34" charset="-128"/>
              </a:defRPr>
            </a:lvl8pPr>
            <a:lvl9pPr marL="3886200" indent="-228600" defTabSz="912495" eaLnBrk="0" fontAlgn="base" hangingPunct="0">
              <a:spcBef>
                <a:spcPct val="0"/>
              </a:spcBef>
              <a:spcAft>
                <a:spcPct val="0"/>
              </a:spcAft>
              <a:defRPr>
                <a:solidFill>
                  <a:schemeClr val="tx1"/>
                </a:solidFill>
                <a:latin typeface="Lato Light"/>
                <a:ea typeface="MS PGothic" panose="020B0600070205080204" pitchFamily="34" charset="-128"/>
              </a:defRPr>
            </a:lvl9pPr>
          </a:lstStyle>
          <a:p>
            <a:pPr defTabSz="1282700">
              <a:spcBef>
                <a:spcPct val="20000"/>
              </a:spcBef>
              <a:defRPr/>
            </a:pPr>
            <a:r>
              <a:rPr lang="zh-CN" altLang="en-US" sz="1405"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405"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46"/>
          <p:cNvSpPr txBox="1">
            <a:spLocks noChangeArrowheads="1"/>
          </p:cNvSpPr>
          <p:nvPr/>
        </p:nvSpPr>
        <p:spPr bwMode="auto">
          <a:xfrm>
            <a:off x="8105049" y="5329058"/>
            <a:ext cx="2457432" cy="4034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8566" tIns="64283" rIns="128566" bIns="64283">
            <a:spAutoFit/>
          </a:bodyPr>
          <a:lstStyle>
            <a:lvl1pPr>
              <a:defRPr>
                <a:solidFill>
                  <a:schemeClr val="tx1"/>
                </a:solidFill>
                <a:latin typeface="Lato Light"/>
                <a:ea typeface="MS PGothic" panose="020B0600070205080204" pitchFamily="34" charset="-128"/>
              </a:defRPr>
            </a:lvl1pPr>
            <a:lvl2pPr marL="742950" indent="-285750">
              <a:defRPr>
                <a:solidFill>
                  <a:schemeClr val="tx1"/>
                </a:solidFill>
                <a:latin typeface="Lato Light"/>
                <a:ea typeface="MS PGothic" panose="020B0600070205080204" pitchFamily="34" charset="-128"/>
              </a:defRPr>
            </a:lvl2pPr>
            <a:lvl3pPr marL="1143000" indent="-228600">
              <a:defRPr>
                <a:solidFill>
                  <a:schemeClr val="tx1"/>
                </a:solidFill>
                <a:latin typeface="Lato Light"/>
                <a:ea typeface="MS PGothic" panose="020B0600070205080204" pitchFamily="34" charset="-128"/>
              </a:defRPr>
            </a:lvl3pPr>
            <a:lvl4pPr marL="1600200" indent="-228600">
              <a:defRPr>
                <a:solidFill>
                  <a:schemeClr val="tx1"/>
                </a:solidFill>
                <a:latin typeface="Lato Light"/>
                <a:ea typeface="MS PGothic" panose="020B0600070205080204" pitchFamily="34" charset="-128"/>
              </a:defRPr>
            </a:lvl4pPr>
            <a:lvl5pPr marL="2057400" indent="-228600">
              <a:defRPr>
                <a:solidFill>
                  <a:schemeClr val="tx1"/>
                </a:solidFill>
                <a:latin typeface="Lato Light"/>
                <a:ea typeface="MS PGothic" panose="020B0600070205080204" pitchFamily="34" charset="-128"/>
              </a:defRPr>
            </a:lvl5pPr>
            <a:lvl6pPr marL="2514600" indent="-228600" defTabSz="912495" eaLnBrk="0" fontAlgn="base" hangingPunct="0">
              <a:spcBef>
                <a:spcPct val="0"/>
              </a:spcBef>
              <a:spcAft>
                <a:spcPct val="0"/>
              </a:spcAft>
              <a:defRPr>
                <a:solidFill>
                  <a:schemeClr val="tx1"/>
                </a:solidFill>
                <a:latin typeface="Lato Light"/>
                <a:ea typeface="MS PGothic" panose="020B0600070205080204" pitchFamily="34" charset="-128"/>
              </a:defRPr>
            </a:lvl6pPr>
            <a:lvl7pPr marL="2971800" indent="-228600" defTabSz="912495" eaLnBrk="0" fontAlgn="base" hangingPunct="0">
              <a:spcBef>
                <a:spcPct val="0"/>
              </a:spcBef>
              <a:spcAft>
                <a:spcPct val="0"/>
              </a:spcAft>
              <a:defRPr>
                <a:solidFill>
                  <a:schemeClr val="tx1"/>
                </a:solidFill>
                <a:latin typeface="Lato Light"/>
                <a:ea typeface="MS PGothic" panose="020B0600070205080204" pitchFamily="34" charset="-128"/>
              </a:defRPr>
            </a:lvl7pPr>
            <a:lvl8pPr marL="3429000" indent="-228600" defTabSz="912495" eaLnBrk="0" fontAlgn="base" hangingPunct="0">
              <a:spcBef>
                <a:spcPct val="0"/>
              </a:spcBef>
              <a:spcAft>
                <a:spcPct val="0"/>
              </a:spcAft>
              <a:defRPr>
                <a:solidFill>
                  <a:schemeClr val="tx1"/>
                </a:solidFill>
                <a:latin typeface="Lato Light"/>
                <a:ea typeface="MS PGothic" panose="020B0600070205080204" pitchFamily="34" charset="-128"/>
              </a:defRPr>
            </a:lvl8pPr>
            <a:lvl9pPr marL="3886200" indent="-228600" defTabSz="912495" eaLnBrk="0" fontAlgn="base" hangingPunct="0">
              <a:spcBef>
                <a:spcPct val="0"/>
              </a:spcBef>
              <a:spcAft>
                <a:spcPct val="0"/>
              </a:spcAft>
              <a:defRPr>
                <a:solidFill>
                  <a:schemeClr val="tx1"/>
                </a:solidFill>
                <a:latin typeface="Lato Light"/>
                <a:ea typeface="MS PGothic" panose="020B0600070205080204" pitchFamily="34" charset="-128"/>
              </a:defRPr>
            </a:lvl9pPr>
          </a:lstStyle>
          <a:p>
            <a:r>
              <a:rPr lang="zh-CN" altLang="en-US" sz="1685"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单击编辑标题</a:t>
            </a:r>
            <a:endParaRPr lang="zh-CN" altLang="en-US" sz="1685"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Subtitle 2"/>
          <p:cNvSpPr txBox="1"/>
          <p:nvPr/>
        </p:nvSpPr>
        <p:spPr bwMode="auto">
          <a:xfrm>
            <a:off x="1165704" y="1955494"/>
            <a:ext cx="3297776" cy="530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407" tIns="48203" rIns="96407" bIns="48203">
            <a:spAutoFit/>
          </a:bodyPr>
          <a:lstStyle>
            <a:lvl1pPr>
              <a:defRPr>
                <a:solidFill>
                  <a:schemeClr val="tx1"/>
                </a:solidFill>
                <a:latin typeface="Lato Light"/>
                <a:ea typeface="MS PGothic" panose="020B0600070205080204" pitchFamily="34" charset="-128"/>
              </a:defRPr>
            </a:lvl1pPr>
            <a:lvl2pPr marL="742950" indent="-285750">
              <a:defRPr>
                <a:solidFill>
                  <a:schemeClr val="tx1"/>
                </a:solidFill>
                <a:latin typeface="Lato Light"/>
                <a:ea typeface="MS PGothic" panose="020B0600070205080204" pitchFamily="34" charset="-128"/>
              </a:defRPr>
            </a:lvl2pPr>
            <a:lvl3pPr marL="1143000" indent="-228600">
              <a:defRPr>
                <a:solidFill>
                  <a:schemeClr val="tx1"/>
                </a:solidFill>
                <a:latin typeface="Lato Light"/>
                <a:ea typeface="MS PGothic" panose="020B0600070205080204" pitchFamily="34" charset="-128"/>
              </a:defRPr>
            </a:lvl3pPr>
            <a:lvl4pPr marL="1600200" indent="-228600">
              <a:defRPr>
                <a:solidFill>
                  <a:schemeClr val="tx1"/>
                </a:solidFill>
                <a:latin typeface="Lato Light"/>
                <a:ea typeface="MS PGothic" panose="020B0600070205080204" pitchFamily="34" charset="-128"/>
              </a:defRPr>
            </a:lvl4pPr>
            <a:lvl5pPr marL="2057400" indent="-228600">
              <a:defRPr>
                <a:solidFill>
                  <a:schemeClr val="tx1"/>
                </a:solidFill>
                <a:latin typeface="Lato Light"/>
                <a:ea typeface="MS PGothic" panose="020B0600070205080204" pitchFamily="34" charset="-128"/>
              </a:defRPr>
            </a:lvl5pPr>
            <a:lvl6pPr marL="2514600" indent="-228600" defTabSz="912495" eaLnBrk="0" fontAlgn="base" hangingPunct="0">
              <a:spcBef>
                <a:spcPct val="0"/>
              </a:spcBef>
              <a:spcAft>
                <a:spcPct val="0"/>
              </a:spcAft>
              <a:defRPr>
                <a:solidFill>
                  <a:schemeClr val="tx1"/>
                </a:solidFill>
                <a:latin typeface="Lato Light"/>
                <a:ea typeface="MS PGothic" panose="020B0600070205080204" pitchFamily="34" charset="-128"/>
              </a:defRPr>
            </a:lvl6pPr>
            <a:lvl7pPr marL="2971800" indent="-228600" defTabSz="912495" eaLnBrk="0" fontAlgn="base" hangingPunct="0">
              <a:spcBef>
                <a:spcPct val="0"/>
              </a:spcBef>
              <a:spcAft>
                <a:spcPct val="0"/>
              </a:spcAft>
              <a:defRPr>
                <a:solidFill>
                  <a:schemeClr val="tx1"/>
                </a:solidFill>
                <a:latin typeface="Lato Light"/>
                <a:ea typeface="MS PGothic" panose="020B0600070205080204" pitchFamily="34" charset="-128"/>
              </a:defRPr>
            </a:lvl7pPr>
            <a:lvl8pPr marL="3429000" indent="-228600" defTabSz="912495" eaLnBrk="0" fontAlgn="base" hangingPunct="0">
              <a:spcBef>
                <a:spcPct val="0"/>
              </a:spcBef>
              <a:spcAft>
                <a:spcPct val="0"/>
              </a:spcAft>
              <a:defRPr>
                <a:solidFill>
                  <a:schemeClr val="tx1"/>
                </a:solidFill>
                <a:latin typeface="Lato Light"/>
                <a:ea typeface="MS PGothic" panose="020B0600070205080204" pitchFamily="34" charset="-128"/>
              </a:defRPr>
            </a:lvl8pPr>
            <a:lvl9pPr marL="3886200" indent="-228600" defTabSz="912495" eaLnBrk="0" fontAlgn="base" hangingPunct="0">
              <a:spcBef>
                <a:spcPct val="0"/>
              </a:spcBef>
              <a:spcAft>
                <a:spcPct val="0"/>
              </a:spcAft>
              <a:defRPr>
                <a:solidFill>
                  <a:schemeClr val="tx1"/>
                </a:solidFill>
                <a:latin typeface="Lato Light"/>
                <a:ea typeface="MS PGothic" panose="020B0600070205080204" pitchFamily="34" charset="-128"/>
              </a:defRPr>
            </a:lvl9pPr>
          </a:lstStyle>
          <a:p>
            <a:pPr algn="r" defTabSz="1282700">
              <a:spcBef>
                <a:spcPct val="20000"/>
              </a:spcBef>
              <a:defRPr/>
            </a:pPr>
            <a:r>
              <a:rPr lang="zh-CN" altLang="en-US" sz="1405"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405"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46"/>
          <p:cNvSpPr txBox="1">
            <a:spLocks noChangeArrowheads="1"/>
          </p:cNvSpPr>
          <p:nvPr/>
        </p:nvSpPr>
        <p:spPr bwMode="auto">
          <a:xfrm>
            <a:off x="2959700" y="1600560"/>
            <a:ext cx="2457432" cy="4034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8566" tIns="64283" rIns="128566" bIns="64283">
            <a:spAutoFit/>
          </a:bodyPr>
          <a:lstStyle>
            <a:lvl1pPr>
              <a:defRPr>
                <a:solidFill>
                  <a:schemeClr val="tx1"/>
                </a:solidFill>
                <a:latin typeface="Lato Light"/>
                <a:ea typeface="MS PGothic" panose="020B0600070205080204" pitchFamily="34" charset="-128"/>
              </a:defRPr>
            </a:lvl1pPr>
            <a:lvl2pPr marL="742950" indent="-285750">
              <a:defRPr>
                <a:solidFill>
                  <a:schemeClr val="tx1"/>
                </a:solidFill>
                <a:latin typeface="Lato Light"/>
                <a:ea typeface="MS PGothic" panose="020B0600070205080204" pitchFamily="34" charset="-128"/>
              </a:defRPr>
            </a:lvl2pPr>
            <a:lvl3pPr marL="1143000" indent="-228600">
              <a:defRPr>
                <a:solidFill>
                  <a:schemeClr val="tx1"/>
                </a:solidFill>
                <a:latin typeface="Lato Light"/>
                <a:ea typeface="MS PGothic" panose="020B0600070205080204" pitchFamily="34" charset="-128"/>
              </a:defRPr>
            </a:lvl3pPr>
            <a:lvl4pPr marL="1600200" indent="-228600">
              <a:defRPr>
                <a:solidFill>
                  <a:schemeClr val="tx1"/>
                </a:solidFill>
                <a:latin typeface="Lato Light"/>
                <a:ea typeface="MS PGothic" panose="020B0600070205080204" pitchFamily="34" charset="-128"/>
              </a:defRPr>
            </a:lvl4pPr>
            <a:lvl5pPr marL="2057400" indent="-228600">
              <a:defRPr>
                <a:solidFill>
                  <a:schemeClr val="tx1"/>
                </a:solidFill>
                <a:latin typeface="Lato Light"/>
                <a:ea typeface="MS PGothic" panose="020B0600070205080204" pitchFamily="34" charset="-128"/>
              </a:defRPr>
            </a:lvl5pPr>
            <a:lvl6pPr marL="2514600" indent="-228600" defTabSz="912495" eaLnBrk="0" fontAlgn="base" hangingPunct="0">
              <a:spcBef>
                <a:spcPct val="0"/>
              </a:spcBef>
              <a:spcAft>
                <a:spcPct val="0"/>
              </a:spcAft>
              <a:defRPr>
                <a:solidFill>
                  <a:schemeClr val="tx1"/>
                </a:solidFill>
                <a:latin typeface="Lato Light"/>
                <a:ea typeface="MS PGothic" panose="020B0600070205080204" pitchFamily="34" charset="-128"/>
              </a:defRPr>
            </a:lvl6pPr>
            <a:lvl7pPr marL="2971800" indent="-228600" defTabSz="912495" eaLnBrk="0" fontAlgn="base" hangingPunct="0">
              <a:spcBef>
                <a:spcPct val="0"/>
              </a:spcBef>
              <a:spcAft>
                <a:spcPct val="0"/>
              </a:spcAft>
              <a:defRPr>
                <a:solidFill>
                  <a:schemeClr val="tx1"/>
                </a:solidFill>
                <a:latin typeface="Lato Light"/>
                <a:ea typeface="MS PGothic" panose="020B0600070205080204" pitchFamily="34" charset="-128"/>
              </a:defRPr>
            </a:lvl7pPr>
            <a:lvl8pPr marL="3429000" indent="-228600" defTabSz="912495" eaLnBrk="0" fontAlgn="base" hangingPunct="0">
              <a:spcBef>
                <a:spcPct val="0"/>
              </a:spcBef>
              <a:spcAft>
                <a:spcPct val="0"/>
              </a:spcAft>
              <a:defRPr>
                <a:solidFill>
                  <a:schemeClr val="tx1"/>
                </a:solidFill>
                <a:latin typeface="Lato Light"/>
                <a:ea typeface="MS PGothic" panose="020B0600070205080204" pitchFamily="34" charset="-128"/>
              </a:defRPr>
            </a:lvl8pPr>
            <a:lvl9pPr marL="3886200" indent="-228600" defTabSz="912495" eaLnBrk="0" fontAlgn="base" hangingPunct="0">
              <a:spcBef>
                <a:spcPct val="0"/>
              </a:spcBef>
              <a:spcAft>
                <a:spcPct val="0"/>
              </a:spcAft>
              <a:defRPr>
                <a:solidFill>
                  <a:schemeClr val="tx1"/>
                </a:solidFill>
                <a:latin typeface="Lato Light"/>
                <a:ea typeface="MS PGothic" panose="020B0600070205080204" pitchFamily="34" charset="-128"/>
              </a:defRPr>
            </a:lvl9pPr>
          </a:lstStyle>
          <a:p>
            <a:r>
              <a:rPr lang="zh-CN" altLang="en-US" sz="1685"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单击编辑标题</a:t>
            </a:r>
            <a:endParaRPr lang="zh-CN" altLang="en-US" sz="1685"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Subtitle 2"/>
          <p:cNvSpPr txBox="1"/>
          <p:nvPr/>
        </p:nvSpPr>
        <p:spPr bwMode="auto">
          <a:xfrm>
            <a:off x="490032" y="3895923"/>
            <a:ext cx="3297776" cy="530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407" tIns="48203" rIns="96407" bIns="48203">
            <a:spAutoFit/>
          </a:bodyPr>
          <a:lstStyle>
            <a:lvl1pPr>
              <a:defRPr>
                <a:solidFill>
                  <a:schemeClr val="tx1"/>
                </a:solidFill>
                <a:latin typeface="Lato Light"/>
                <a:ea typeface="MS PGothic" panose="020B0600070205080204" pitchFamily="34" charset="-128"/>
              </a:defRPr>
            </a:lvl1pPr>
            <a:lvl2pPr marL="742950" indent="-285750">
              <a:defRPr>
                <a:solidFill>
                  <a:schemeClr val="tx1"/>
                </a:solidFill>
                <a:latin typeface="Lato Light"/>
                <a:ea typeface="MS PGothic" panose="020B0600070205080204" pitchFamily="34" charset="-128"/>
              </a:defRPr>
            </a:lvl2pPr>
            <a:lvl3pPr marL="1143000" indent="-228600">
              <a:defRPr>
                <a:solidFill>
                  <a:schemeClr val="tx1"/>
                </a:solidFill>
                <a:latin typeface="Lato Light"/>
                <a:ea typeface="MS PGothic" panose="020B0600070205080204" pitchFamily="34" charset="-128"/>
              </a:defRPr>
            </a:lvl3pPr>
            <a:lvl4pPr marL="1600200" indent="-228600">
              <a:defRPr>
                <a:solidFill>
                  <a:schemeClr val="tx1"/>
                </a:solidFill>
                <a:latin typeface="Lato Light"/>
                <a:ea typeface="MS PGothic" panose="020B0600070205080204" pitchFamily="34" charset="-128"/>
              </a:defRPr>
            </a:lvl4pPr>
            <a:lvl5pPr marL="2057400" indent="-228600">
              <a:defRPr>
                <a:solidFill>
                  <a:schemeClr val="tx1"/>
                </a:solidFill>
                <a:latin typeface="Lato Light"/>
                <a:ea typeface="MS PGothic" panose="020B0600070205080204" pitchFamily="34" charset="-128"/>
              </a:defRPr>
            </a:lvl5pPr>
            <a:lvl6pPr marL="2514600" indent="-228600" defTabSz="912495" eaLnBrk="0" fontAlgn="base" hangingPunct="0">
              <a:spcBef>
                <a:spcPct val="0"/>
              </a:spcBef>
              <a:spcAft>
                <a:spcPct val="0"/>
              </a:spcAft>
              <a:defRPr>
                <a:solidFill>
                  <a:schemeClr val="tx1"/>
                </a:solidFill>
                <a:latin typeface="Lato Light"/>
                <a:ea typeface="MS PGothic" panose="020B0600070205080204" pitchFamily="34" charset="-128"/>
              </a:defRPr>
            </a:lvl6pPr>
            <a:lvl7pPr marL="2971800" indent="-228600" defTabSz="912495" eaLnBrk="0" fontAlgn="base" hangingPunct="0">
              <a:spcBef>
                <a:spcPct val="0"/>
              </a:spcBef>
              <a:spcAft>
                <a:spcPct val="0"/>
              </a:spcAft>
              <a:defRPr>
                <a:solidFill>
                  <a:schemeClr val="tx1"/>
                </a:solidFill>
                <a:latin typeface="Lato Light"/>
                <a:ea typeface="MS PGothic" panose="020B0600070205080204" pitchFamily="34" charset="-128"/>
              </a:defRPr>
            </a:lvl7pPr>
            <a:lvl8pPr marL="3429000" indent="-228600" defTabSz="912495" eaLnBrk="0" fontAlgn="base" hangingPunct="0">
              <a:spcBef>
                <a:spcPct val="0"/>
              </a:spcBef>
              <a:spcAft>
                <a:spcPct val="0"/>
              </a:spcAft>
              <a:defRPr>
                <a:solidFill>
                  <a:schemeClr val="tx1"/>
                </a:solidFill>
                <a:latin typeface="Lato Light"/>
                <a:ea typeface="MS PGothic" panose="020B0600070205080204" pitchFamily="34" charset="-128"/>
              </a:defRPr>
            </a:lvl8pPr>
            <a:lvl9pPr marL="3886200" indent="-228600" defTabSz="912495" eaLnBrk="0" fontAlgn="base" hangingPunct="0">
              <a:spcBef>
                <a:spcPct val="0"/>
              </a:spcBef>
              <a:spcAft>
                <a:spcPct val="0"/>
              </a:spcAft>
              <a:defRPr>
                <a:solidFill>
                  <a:schemeClr val="tx1"/>
                </a:solidFill>
                <a:latin typeface="Lato Light"/>
                <a:ea typeface="MS PGothic" panose="020B0600070205080204" pitchFamily="34" charset="-128"/>
              </a:defRPr>
            </a:lvl9pPr>
          </a:lstStyle>
          <a:p>
            <a:pPr algn="r" defTabSz="1282700">
              <a:spcBef>
                <a:spcPct val="20000"/>
              </a:spcBef>
              <a:defRPr/>
            </a:pPr>
            <a:r>
              <a:rPr lang="zh-CN" altLang="en-US" sz="1405"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405"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46"/>
          <p:cNvSpPr txBox="1">
            <a:spLocks noChangeArrowheads="1"/>
          </p:cNvSpPr>
          <p:nvPr/>
        </p:nvSpPr>
        <p:spPr bwMode="auto">
          <a:xfrm>
            <a:off x="2251128" y="3540987"/>
            <a:ext cx="2457432" cy="403423"/>
          </a:xfrm>
          <a:prstGeom prst="rect">
            <a:avLst/>
          </a:prstGeom>
        </p:spPr>
        <p:txBody>
          <a:bodyPr lIns="128566" tIns="64283" rIns="128566" bIns="64283">
            <a:spAutoFit/>
          </a:bodyPr>
          <a:lstStyle>
            <a:lvl1pPr>
              <a:defRPr>
                <a:solidFill>
                  <a:schemeClr val="tx1"/>
                </a:solidFill>
                <a:latin typeface="Lato Light"/>
                <a:ea typeface="MS PGothic" panose="020B0600070205080204" pitchFamily="34" charset="-128"/>
              </a:defRPr>
            </a:lvl1pPr>
            <a:lvl2pPr marL="742950" indent="-285750">
              <a:defRPr>
                <a:solidFill>
                  <a:schemeClr val="tx1"/>
                </a:solidFill>
                <a:latin typeface="Lato Light"/>
                <a:ea typeface="MS PGothic" panose="020B0600070205080204" pitchFamily="34" charset="-128"/>
              </a:defRPr>
            </a:lvl2pPr>
            <a:lvl3pPr marL="1143000" indent="-228600">
              <a:defRPr>
                <a:solidFill>
                  <a:schemeClr val="tx1"/>
                </a:solidFill>
                <a:latin typeface="Lato Light"/>
                <a:ea typeface="MS PGothic" panose="020B0600070205080204" pitchFamily="34" charset="-128"/>
              </a:defRPr>
            </a:lvl3pPr>
            <a:lvl4pPr marL="1600200" indent="-228600">
              <a:defRPr>
                <a:solidFill>
                  <a:schemeClr val="tx1"/>
                </a:solidFill>
                <a:latin typeface="Lato Light"/>
                <a:ea typeface="MS PGothic" panose="020B0600070205080204" pitchFamily="34" charset="-128"/>
              </a:defRPr>
            </a:lvl4pPr>
            <a:lvl5pPr marL="2057400" indent="-228600">
              <a:defRPr>
                <a:solidFill>
                  <a:schemeClr val="tx1"/>
                </a:solidFill>
                <a:latin typeface="Lato Light"/>
                <a:ea typeface="MS PGothic" panose="020B0600070205080204" pitchFamily="34" charset="-128"/>
              </a:defRPr>
            </a:lvl5pPr>
            <a:lvl6pPr marL="2514600" indent="-228600" defTabSz="912495" eaLnBrk="0" fontAlgn="base" hangingPunct="0">
              <a:spcBef>
                <a:spcPct val="0"/>
              </a:spcBef>
              <a:spcAft>
                <a:spcPct val="0"/>
              </a:spcAft>
              <a:defRPr>
                <a:solidFill>
                  <a:schemeClr val="tx1"/>
                </a:solidFill>
                <a:latin typeface="Lato Light"/>
                <a:ea typeface="MS PGothic" panose="020B0600070205080204" pitchFamily="34" charset="-128"/>
              </a:defRPr>
            </a:lvl6pPr>
            <a:lvl7pPr marL="2971800" indent="-228600" defTabSz="912495" eaLnBrk="0" fontAlgn="base" hangingPunct="0">
              <a:spcBef>
                <a:spcPct val="0"/>
              </a:spcBef>
              <a:spcAft>
                <a:spcPct val="0"/>
              </a:spcAft>
              <a:defRPr>
                <a:solidFill>
                  <a:schemeClr val="tx1"/>
                </a:solidFill>
                <a:latin typeface="Lato Light"/>
                <a:ea typeface="MS PGothic" panose="020B0600070205080204" pitchFamily="34" charset="-128"/>
              </a:defRPr>
            </a:lvl7pPr>
            <a:lvl8pPr marL="3429000" indent="-228600" defTabSz="912495" eaLnBrk="0" fontAlgn="base" hangingPunct="0">
              <a:spcBef>
                <a:spcPct val="0"/>
              </a:spcBef>
              <a:spcAft>
                <a:spcPct val="0"/>
              </a:spcAft>
              <a:defRPr>
                <a:solidFill>
                  <a:schemeClr val="tx1"/>
                </a:solidFill>
                <a:latin typeface="Lato Light"/>
                <a:ea typeface="MS PGothic" panose="020B0600070205080204" pitchFamily="34" charset="-128"/>
              </a:defRPr>
            </a:lvl8pPr>
            <a:lvl9pPr marL="3886200" indent="-228600" defTabSz="912495" eaLnBrk="0" fontAlgn="base" hangingPunct="0">
              <a:spcBef>
                <a:spcPct val="0"/>
              </a:spcBef>
              <a:spcAft>
                <a:spcPct val="0"/>
              </a:spcAft>
              <a:defRPr>
                <a:solidFill>
                  <a:schemeClr val="tx1"/>
                </a:solidFill>
                <a:latin typeface="Lato Light"/>
                <a:ea typeface="MS PGothic" panose="020B0600070205080204" pitchFamily="34" charset="-128"/>
              </a:defRPr>
            </a:lvl9pPr>
          </a:lstStyle>
          <a:p>
            <a:r>
              <a:rPr lang="zh-CN" altLang="en-US" sz="1685"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单击编辑标题</a:t>
            </a:r>
            <a:endParaRPr lang="zh-CN" altLang="en-US" sz="1685"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Subtitle 2"/>
          <p:cNvSpPr txBox="1"/>
          <p:nvPr/>
        </p:nvSpPr>
        <p:spPr bwMode="auto">
          <a:xfrm>
            <a:off x="1165704" y="5683994"/>
            <a:ext cx="3297776" cy="530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407" tIns="48203" rIns="96407" bIns="48203">
            <a:spAutoFit/>
          </a:bodyPr>
          <a:lstStyle>
            <a:lvl1pPr>
              <a:defRPr>
                <a:solidFill>
                  <a:schemeClr val="tx1"/>
                </a:solidFill>
                <a:latin typeface="Lato Light"/>
                <a:ea typeface="MS PGothic" panose="020B0600070205080204" pitchFamily="34" charset="-128"/>
              </a:defRPr>
            </a:lvl1pPr>
            <a:lvl2pPr marL="742950" indent="-285750">
              <a:defRPr>
                <a:solidFill>
                  <a:schemeClr val="tx1"/>
                </a:solidFill>
                <a:latin typeface="Lato Light"/>
                <a:ea typeface="MS PGothic" panose="020B0600070205080204" pitchFamily="34" charset="-128"/>
              </a:defRPr>
            </a:lvl2pPr>
            <a:lvl3pPr marL="1143000" indent="-228600">
              <a:defRPr>
                <a:solidFill>
                  <a:schemeClr val="tx1"/>
                </a:solidFill>
                <a:latin typeface="Lato Light"/>
                <a:ea typeface="MS PGothic" panose="020B0600070205080204" pitchFamily="34" charset="-128"/>
              </a:defRPr>
            </a:lvl3pPr>
            <a:lvl4pPr marL="1600200" indent="-228600">
              <a:defRPr>
                <a:solidFill>
                  <a:schemeClr val="tx1"/>
                </a:solidFill>
                <a:latin typeface="Lato Light"/>
                <a:ea typeface="MS PGothic" panose="020B0600070205080204" pitchFamily="34" charset="-128"/>
              </a:defRPr>
            </a:lvl4pPr>
            <a:lvl5pPr marL="2057400" indent="-228600">
              <a:defRPr>
                <a:solidFill>
                  <a:schemeClr val="tx1"/>
                </a:solidFill>
                <a:latin typeface="Lato Light"/>
                <a:ea typeface="MS PGothic" panose="020B0600070205080204" pitchFamily="34" charset="-128"/>
              </a:defRPr>
            </a:lvl5pPr>
            <a:lvl6pPr marL="2514600" indent="-228600" defTabSz="912495" eaLnBrk="0" fontAlgn="base" hangingPunct="0">
              <a:spcBef>
                <a:spcPct val="0"/>
              </a:spcBef>
              <a:spcAft>
                <a:spcPct val="0"/>
              </a:spcAft>
              <a:defRPr>
                <a:solidFill>
                  <a:schemeClr val="tx1"/>
                </a:solidFill>
                <a:latin typeface="Lato Light"/>
                <a:ea typeface="MS PGothic" panose="020B0600070205080204" pitchFamily="34" charset="-128"/>
              </a:defRPr>
            </a:lvl6pPr>
            <a:lvl7pPr marL="2971800" indent="-228600" defTabSz="912495" eaLnBrk="0" fontAlgn="base" hangingPunct="0">
              <a:spcBef>
                <a:spcPct val="0"/>
              </a:spcBef>
              <a:spcAft>
                <a:spcPct val="0"/>
              </a:spcAft>
              <a:defRPr>
                <a:solidFill>
                  <a:schemeClr val="tx1"/>
                </a:solidFill>
                <a:latin typeface="Lato Light"/>
                <a:ea typeface="MS PGothic" panose="020B0600070205080204" pitchFamily="34" charset="-128"/>
              </a:defRPr>
            </a:lvl7pPr>
            <a:lvl8pPr marL="3429000" indent="-228600" defTabSz="912495" eaLnBrk="0" fontAlgn="base" hangingPunct="0">
              <a:spcBef>
                <a:spcPct val="0"/>
              </a:spcBef>
              <a:spcAft>
                <a:spcPct val="0"/>
              </a:spcAft>
              <a:defRPr>
                <a:solidFill>
                  <a:schemeClr val="tx1"/>
                </a:solidFill>
                <a:latin typeface="Lato Light"/>
                <a:ea typeface="MS PGothic" panose="020B0600070205080204" pitchFamily="34" charset="-128"/>
              </a:defRPr>
            </a:lvl8pPr>
            <a:lvl9pPr marL="3886200" indent="-228600" defTabSz="912495" eaLnBrk="0" fontAlgn="base" hangingPunct="0">
              <a:spcBef>
                <a:spcPct val="0"/>
              </a:spcBef>
              <a:spcAft>
                <a:spcPct val="0"/>
              </a:spcAft>
              <a:defRPr>
                <a:solidFill>
                  <a:schemeClr val="tx1"/>
                </a:solidFill>
                <a:latin typeface="Lato Light"/>
                <a:ea typeface="MS PGothic" panose="020B0600070205080204" pitchFamily="34" charset="-128"/>
              </a:defRPr>
            </a:lvl9pPr>
          </a:lstStyle>
          <a:p>
            <a:pPr algn="r" defTabSz="1282700">
              <a:spcBef>
                <a:spcPct val="20000"/>
              </a:spcBef>
              <a:defRPr/>
            </a:pPr>
            <a:r>
              <a:rPr lang="zh-CN" altLang="en-US" sz="1405"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405"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46"/>
          <p:cNvSpPr txBox="1">
            <a:spLocks noChangeArrowheads="1"/>
          </p:cNvSpPr>
          <p:nvPr/>
        </p:nvSpPr>
        <p:spPr bwMode="auto">
          <a:xfrm>
            <a:off x="2959700" y="5329058"/>
            <a:ext cx="2457432" cy="403423"/>
          </a:xfrm>
          <a:prstGeom prst="rect">
            <a:avLst/>
          </a:prstGeom>
        </p:spPr>
        <p:txBody>
          <a:bodyPr lIns="128566" tIns="64283" rIns="128566" bIns="64283">
            <a:spAutoFit/>
          </a:bodyPr>
          <a:lstStyle>
            <a:lvl1pPr>
              <a:defRPr>
                <a:solidFill>
                  <a:schemeClr val="tx1"/>
                </a:solidFill>
                <a:latin typeface="Lato Light"/>
                <a:ea typeface="MS PGothic" panose="020B0600070205080204" pitchFamily="34" charset="-128"/>
              </a:defRPr>
            </a:lvl1pPr>
            <a:lvl2pPr marL="742950" indent="-285750">
              <a:defRPr>
                <a:solidFill>
                  <a:schemeClr val="tx1"/>
                </a:solidFill>
                <a:latin typeface="Lato Light"/>
                <a:ea typeface="MS PGothic" panose="020B0600070205080204" pitchFamily="34" charset="-128"/>
              </a:defRPr>
            </a:lvl2pPr>
            <a:lvl3pPr marL="1143000" indent="-228600">
              <a:defRPr>
                <a:solidFill>
                  <a:schemeClr val="tx1"/>
                </a:solidFill>
                <a:latin typeface="Lato Light"/>
                <a:ea typeface="MS PGothic" panose="020B0600070205080204" pitchFamily="34" charset="-128"/>
              </a:defRPr>
            </a:lvl3pPr>
            <a:lvl4pPr marL="1600200" indent="-228600">
              <a:defRPr>
                <a:solidFill>
                  <a:schemeClr val="tx1"/>
                </a:solidFill>
                <a:latin typeface="Lato Light"/>
                <a:ea typeface="MS PGothic" panose="020B0600070205080204" pitchFamily="34" charset="-128"/>
              </a:defRPr>
            </a:lvl4pPr>
            <a:lvl5pPr marL="2057400" indent="-228600">
              <a:defRPr>
                <a:solidFill>
                  <a:schemeClr val="tx1"/>
                </a:solidFill>
                <a:latin typeface="Lato Light"/>
                <a:ea typeface="MS PGothic" panose="020B0600070205080204" pitchFamily="34" charset="-128"/>
              </a:defRPr>
            </a:lvl5pPr>
            <a:lvl6pPr marL="2514600" indent="-228600" defTabSz="912495" eaLnBrk="0" fontAlgn="base" hangingPunct="0">
              <a:spcBef>
                <a:spcPct val="0"/>
              </a:spcBef>
              <a:spcAft>
                <a:spcPct val="0"/>
              </a:spcAft>
              <a:defRPr>
                <a:solidFill>
                  <a:schemeClr val="tx1"/>
                </a:solidFill>
                <a:latin typeface="Lato Light"/>
                <a:ea typeface="MS PGothic" panose="020B0600070205080204" pitchFamily="34" charset="-128"/>
              </a:defRPr>
            </a:lvl6pPr>
            <a:lvl7pPr marL="2971800" indent="-228600" defTabSz="912495" eaLnBrk="0" fontAlgn="base" hangingPunct="0">
              <a:spcBef>
                <a:spcPct val="0"/>
              </a:spcBef>
              <a:spcAft>
                <a:spcPct val="0"/>
              </a:spcAft>
              <a:defRPr>
                <a:solidFill>
                  <a:schemeClr val="tx1"/>
                </a:solidFill>
                <a:latin typeface="Lato Light"/>
                <a:ea typeface="MS PGothic" panose="020B0600070205080204" pitchFamily="34" charset="-128"/>
              </a:defRPr>
            </a:lvl7pPr>
            <a:lvl8pPr marL="3429000" indent="-228600" defTabSz="912495" eaLnBrk="0" fontAlgn="base" hangingPunct="0">
              <a:spcBef>
                <a:spcPct val="0"/>
              </a:spcBef>
              <a:spcAft>
                <a:spcPct val="0"/>
              </a:spcAft>
              <a:defRPr>
                <a:solidFill>
                  <a:schemeClr val="tx1"/>
                </a:solidFill>
                <a:latin typeface="Lato Light"/>
                <a:ea typeface="MS PGothic" panose="020B0600070205080204" pitchFamily="34" charset="-128"/>
              </a:defRPr>
            </a:lvl8pPr>
            <a:lvl9pPr marL="3886200" indent="-228600" defTabSz="912495" eaLnBrk="0" fontAlgn="base" hangingPunct="0">
              <a:spcBef>
                <a:spcPct val="0"/>
              </a:spcBef>
              <a:spcAft>
                <a:spcPct val="0"/>
              </a:spcAft>
              <a:defRPr>
                <a:solidFill>
                  <a:schemeClr val="tx1"/>
                </a:solidFill>
                <a:latin typeface="Lato Light"/>
                <a:ea typeface="MS PGothic" panose="020B0600070205080204" pitchFamily="34" charset="-128"/>
              </a:defRPr>
            </a:lvl9pPr>
          </a:lstStyle>
          <a:p>
            <a:r>
              <a:rPr lang="zh-CN" altLang="en-US" sz="1685"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单击编辑标题</a:t>
            </a:r>
            <a:endParaRPr lang="zh-CN" altLang="en-US" sz="1685" b="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文本框 44"/>
          <p:cNvSpPr txBox="1"/>
          <p:nvPr/>
        </p:nvSpPr>
        <p:spPr>
          <a:xfrm>
            <a:off x="592784" y="374451"/>
            <a:ext cx="3185988" cy="523220"/>
          </a:xfrm>
          <a:prstGeom prst="rect">
            <a:avLst/>
          </a:prstGeom>
        </p:spPr>
        <p:txBody>
          <a:bodyPr wrap="square" rtlCol="0">
            <a:spAutoFit/>
          </a:bodyPr>
          <a:lstStyle/>
          <a:p>
            <a:r>
              <a:rPr lang="zh-CN" altLang="en-US" sz="2800" spc="300" dirty="0">
                <a:latin typeface="Century Gothic" panose="020B0502020202020204" pitchFamily="34" charset="0"/>
                <a:ea typeface="微软雅黑" panose="020B0503020204020204" pitchFamily="34" charset="-122"/>
              </a:rPr>
              <a:t>添加标题文字</a:t>
            </a:r>
            <a:endParaRPr lang="zh-CN" altLang="en-US" sz="2800" spc="300" dirty="0">
              <a:latin typeface="Century Gothic" panose="020B0502020202020204" pitchFamily="34" charset="0"/>
              <a:ea typeface="微软雅黑" panose="020B0503020204020204" pitchFamily="34" charset="-122"/>
            </a:endParaRPr>
          </a:p>
        </p:txBody>
      </p:sp>
      <p:sp>
        <p:nvSpPr>
          <p:cNvPr id="46" name="矩形 45"/>
          <p:cNvSpPr/>
          <p:nvPr/>
        </p:nvSpPr>
        <p:spPr>
          <a:xfrm>
            <a:off x="2137" y="326784"/>
            <a:ext cx="557003" cy="5570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advTm="5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ppt_w</p:attrName>
                                        </p:attrNameLst>
                                      </p:cBhvr>
                                      <p:tavLst>
                                        <p:tav tm="0">
                                          <p:val>
                                            <p:fltVal val="0"/>
                                          </p:val>
                                        </p:tav>
                                        <p:tav tm="100000">
                                          <p:val>
                                            <p:strVal val="#ppt_w"/>
                                          </p:val>
                                        </p:tav>
                                      </p:tavLst>
                                    </p:anim>
                                    <p:anim calcmode="lin" valueType="num">
                                      <p:cBhvr>
                                        <p:cTn id="18" dur="500" fill="hold"/>
                                        <p:tgtEl>
                                          <p:spTgt spid="22"/>
                                        </p:tgtEl>
                                        <p:attrNameLst>
                                          <p:attrName>ppt_h</p:attrName>
                                        </p:attrNameLst>
                                      </p:cBhvr>
                                      <p:tavLst>
                                        <p:tav tm="0">
                                          <p:val>
                                            <p:fltVal val="0"/>
                                          </p:val>
                                        </p:tav>
                                        <p:tav tm="100000">
                                          <p:val>
                                            <p:strVal val="#ppt_h"/>
                                          </p:val>
                                        </p:tav>
                                      </p:tavLst>
                                    </p:anim>
                                    <p:animEffect transition="in" filter="fade">
                                      <p:cBhvr>
                                        <p:cTn id="19" dur="500"/>
                                        <p:tgtEl>
                                          <p:spTgt spid="22"/>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p:cTn id="22" dur="500" fill="hold"/>
                                        <p:tgtEl>
                                          <p:spTgt spid="23"/>
                                        </p:tgtEl>
                                        <p:attrNameLst>
                                          <p:attrName>ppt_w</p:attrName>
                                        </p:attrNameLst>
                                      </p:cBhvr>
                                      <p:tavLst>
                                        <p:tav tm="0">
                                          <p:val>
                                            <p:fltVal val="0"/>
                                          </p:val>
                                        </p:tav>
                                        <p:tav tm="100000">
                                          <p:val>
                                            <p:strVal val="#ppt_w"/>
                                          </p:val>
                                        </p:tav>
                                      </p:tavLst>
                                    </p:anim>
                                    <p:anim calcmode="lin" valueType="num">
                                      <p:cBhvr>
                                        <p:cTn id="23" dur="500" fill="hold"/>
                                        <p:tgtEl>
                                          <p:spTgt spid="23"/>
                                        </p:tgtEl>
                                        <p:attrNameLst>
                                          <p:attrName>ppt_h</p:attrName>
                                        </p:attrNameLst>
                                      </p:cBhvr>
                                      <p:tavLst>
                                        <p:tav tm="0">
                                          <p:val>
                                            <p:fltVal val="0"/>
                                          </p:val>
                                        </p:tav>
                                        <p:tav tm="100000">
                                          <p:val>
                                            <p:strVal val="#ppt_h"/>
                                          </p:val>
                                        </p:tav>
                                      </p:tavLst>
                                    </p:anim>
                                    <p:animEffect transition="in" filter="fade">
                                      <p:cBhvr>
                                        <p:cTn id="24" dur="500"/>
                                        <p:tgtEl>
                                          <p:spTgt spid="23"/>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Effect transition="in" filter="fade">
                                      <p:cBhvr>
                                        <p:cTn id="29" dur="500"/>
                                        <p:tgtEl>
                                          <p:spTgt spid="24"/>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5"/>
                                        </p:tgtEl>
                                        <p:attrNameLst>
                                          <p:attrName>style.visibility</p:attrName>
                                        </p:attrNameLst>
                                      </p:cBhvr>
                                      <p:to>
                                        <p:strVal val="visible"/>
                                      </p:to>
                                    </p:set>
                                    <p:anim calcmode="lin" valueType="num">
                                      <p:cBhvr>
                                        <p:cTn id="32" dur="500" fill="hold"/>
                                        <p:tgtEl>
                                          <p:spTgt spid="25"/>
                                        </p:tgtEl>
                                        <p:attrNameLst>
                                          <p:attrName>ppt_w</p:attrName>
                                        </p:attrNameLst>
                                      </p:cBhvr>
                                      <p:tavLst>
                                        <p:tav tm="0">
                                          <p:val>
                                            <p:fltVal val="0"/>
                                          </p:val>
                                        </p:tav>
                                        <p:tav tm="100000">
                                          <p:val>
                                            <p:strVal val="#ppt_w"/>
                                          </p:val>
                                        </p:tav>
                                      </p:tavLst>
                                    </p:anim>
                                    <p:anim calcmode="lin" valueType="num">
                                      <p:cBhvr>
                                        <p:cTn id="33" dur="500" fill="hold"/>
                                        <p:tgtEl>
                                          <p:spTgt spid="25"/>
                                        </p:tgtEl>
                                        <p:attrNameLst>
                                          <p:attrName>ppt_h</p:attrName>
                                        </p:attrNameLst>
                                      </p:cBhvr>
                                      <p:tavLst>
                                        <p:tav tm="0">
                                          <p:val>
                                            <p:fltVal val="0"/>
                                          </p:val>
                                        </p:tav>
                                        <p:tav tm="100000">
                                          <p:val>
                                            <p:strVal val="#ppt_h"/>
                                          </p:val>
                                        </p:tav>
                                      </p:tavLst>
                                    </p:anim>
                                    <p:animEffect transition="in" filter="fade">
                                      <p:cBhvr>
                                        <p:cTn id="34" dur="500"/>
                                        <p:tgtEl>
                                          <p:spTgt spid="25"/>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p:cTn id="37" dur="500" fill="hold"/>
                                        <p:tgtEl>
                                          <p:spTgt spid="26"/>
                                        </p:tgtEl>
                                        <p:attrNameLst>
                                          <p:attrName>ppt_w</p:attrName>
                                        </p:attrNameLst>
                                      </p:cBhvr>
                                      <p:tavLst>
                                        <p:tav tm="0">
                                          <p:val>
                                            <p:fltVal val="0"/>
                                          </p:val>
                                        </p:tav>
                                        <p:tav tm="100000">
                                          <p:val>
                                            <p:strVal val="#ppt_w"/>
                                          </p:val>
                                        </p:tav>
                                      </p:tavLst>
                                    </p:anim>
                                    <p:anim calcmode="lin" valueType="num">
                                      <p:cBhvr>
                                        <p:cTn id="38" dur="500" fill="hold"/>
                                        <p:tgtEl>
                                          <p:spTgt spid="26"/>
                                        </p:tgtEl>
                                        <p:attrNameLst>
                                          <p:attrName>ppt_h</p:attrName>
                                        </p:attrNameLst>
                                      </p:cBhvr>
                                      <p:tavLst>
                                        <p:tav tm="0">
                                          <p:val>
                                            <p:fltVal val="0"/>
                                          </p:val>
                                        </p:tav>
                                        <p:tav tm="100000">
                                          <p:val>
                                            <p:strVal val="#ppt_h"/>
                                          </p:val>
                                        </p:tav>
                                      </p:tavLst>
                                    </p:anim>
                                    <p:animEffect transition="in" filter="fade">
                                      <p:cBhvr>
                                        <p:cTn id="39" dur="500"/>
                                        <p:tgtEl>
                                          <p:spTgt spid="26"/>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7"/>
                                        </p:tgtEl>
                                        <p:attrNameLst>
                                          <p:attrName>style.visibility</p:attrName>
                                        </p:attrNameLst>
                                      </p:cBhvr>
                                      <p:to>
                                        <p:strVal val="visible"/>
                                      </p:to>
                                    </p:set>
                                    <p:anim calcmode="lin" valueType="num">
                                      <p:cBhvr>
                                        <p:cTn id="42" dur="500" fill="hold"/>
                                        <p:tgtEl>
                                          <p:spTgt spid="27"/>
                                        </p:tgtEl>
                                        <p:attrNameLst>
                                          <p:attrName>ppt_w</p:attrName>
                                        </p:attrNameLst>
                                      </p:cBhvr>
                                      <p:tavLst>
                                        <p:tav tm="0">
                                          <p:val>
                                            <p:fltVal val="0"/>
                                          </p:val>
                                        </p:tav>
                                        <p:tav tm="100000">
                                          <p:val>
                                            <p:strVal val="#ppt_w"/>
                                          </p:val>
                                        </p:tav>
                                      </p:tavLst>
                                    </p:anim>
                                    <p:anim calcmode="lin" valueType="num">
                                      <p:cBhvr>
                                        <p:cTn id="43" dur="500" fill="hold"/>
                                        <p:tgtEl>
                                          <p:spTgt spid="27"/>
                                        </p:tgtEl>
                                        <p:attrNameLst>
                                          <p:attrName>ppt_h</p:attrName>
                                        </p:attrNameLst>
                                      </p:cBhvr>
                                      <p:tavLst>
                                        <p:tav tm="0">
                                          <p:val>
                                            <p:fltVal val="0"/>
                                          </p:val>
                                        </p:tav>
                                        <p:tav tm="100000">
                                          <p:val>
                                            <p:strVal val="#ppt_h"/>
                                          </p:val>
                                        </p:tav>
                                      </p:tavLst>
                                    </p:anim>
                                    <p:animEffect transition="in" filter="fade">
                                      <p:cBhvr>
                                        <p:cTn id="44" dur="500"/>
                                        <p:tgtEl>
                                          <p:spTgt spid="27"/>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 calcmode="lin" valueType="num">
                                      <p:cBhvr>
                                        <p:cTn id="47" dur="500" fill="hold"/>
                                        <p:tgtEl>
                                          <p:spTgt spid="28"/>
                                        </p:tgtEl>
                                        <p:attrNameLst>
                                          <p:attrName>ppt_w</p:attrName>
                                        </p:attrNameLst>
                                      </p:cBhvr>
                                      <p:tavLst>
                                        <p:tav tm="0">
                                          <p:val>
                                            <p:fltVal val="0"/>
                                          </p:val>
                                        </p:tav>
                                        <p:tav tm="100000">
                                          <p:val>
                                            <p:strVal val="#ppt_w"/>
                                          </p:val>
                                        </p:tav>
                                      </p:tavLst>
                                    </p:anim>
                                    <p:anim calcmode="lin" valueType="num">
                                      <p:cBhvr>
                                        <p:cTn id="48" dur="500" fill="hold"/>
                                        <p:tgtEl>
                                          <p:spTgt spid="28"/>
                                        </p:tgtEl>
                                        <p:attrNameLst>
                                          <p:attrName>ppt_h</p:attrName>
                                        </p:attrNameLst>
                                      </p:cBhvr>
                                      <p:tavLst>
                                        <p:tav tm="0">
                                          <p:val>
                                            <p:fltVal val="0"/>
                                          </p:val>
                                        </p:tav>
                                        <p:tav tm="100000">
                                          <p:val>
                                            <p:strVal val="#ppt_h"/>
                                          </p:val>
                                        </p:tav>
                                      </p:tavLst>
                                    </p:anim>
                                    <p:animEffect transition="in" filter="fade">
                                      <p:cBhvr>
                                        <p:cTn id="49" dur="500"/>
                                        <p:tgtEl>
                                          <p:spTgt spid="28"/>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9"/>
                                        </p:tgtEl>
                                        <p:attrNameLst>
                                          <p:attrName>style.visibility</p:attrName>
                                        </p:attrNameLst>
                                      </p:cBhvr>
                                      <p:to>
                                        <p:strVal val="visible"/>
                                      </p:to>
                                    </p:set>
                                    <p:anim calcmode="lin" valueType="num">
                                      <p:cBhvr>
                                        <p:cTn id="52" dur="500" fill="hold"/>
                                        <p:tgtEl>
                                          <p:spTgt spid="29"/>
                                        </p:tgtEl>
                                        <p:attrNameLst>
                                          <p:attrName>ppt_w</p:attrName>
                                        </p:attrNameLst>
                                      </p:cBhvr>
                                      <p:tavLst>
                                        <p:tav tm="0">
                                          <p:val>
                                            <p:fltVal val="0"/>
                                          </p:val>
                                        </p:tav>
                                        <p:tav tm="100000">
                                          <p:val>
                                            <p:strVal val="#ppt_w"/>
                                          </p:val>
                                        </p:tav>
                                      </p:tavLst>
                                    </p:anim>
                                    <p:anim calcmode="lin" valueType="num">
                                      <p:cBhvr>
                                        <p:cTn id="53" dur="500" fill="hold"/>
                                        <p:tgtEl>
                                          <p:spTgt spid="29"/>
                                        </p:tgtEl>
                                        <p:attrNameLst>
                                          <p:attrName>ppt_h</p:attrName>
                                        </p:attrNameLst>
                                      </p:cBhvr>
                                      <p:tavLst>
                                        <p:tav tm="0">
                                          <p:val>
                                            <p:fltVal val="0"/>
                                          </p:val>
                                        </p:tav>
                                        <p:tav tm="100000">
                                          <p:val>
                                            <p:strVal val="#ppt_h"/>
                                          </p:val>
                                        </p:tav>
                                      </p:tavLst>
                                    </p:anim>
                                    <p:animEffect transition="in" filter="fade">
                                      <p:cBhvr>
                                        <p:cTn id="54" dur="500"/>
                                        <p:tgtEl>
                                          <p:spTgt spid="29"/>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30"/>
                                        </p:tgtEl>
                                        <p:attrNameLst>
                                          <p:attrName>style.visibility</p:attrName>
                                        </p:attrNameLst>
                                      </p:cBhvr>
                                      <p:to>
                                        <p:strVal val="visible"/>
                                      </p:to>
                                    </p:set>
                                    <p:anim calcmode="lin" valueType="num">
                                      <p:cBhvr>
                                        <p:cTn id="57" dur="500" fill="hold"/>
                                        <p:tgtEl>
                                          <p:spTgt spid="30"/>
                                        </p:tgtEl>
                                        <p:attrNameLst>
                                          <p:attrName>ppt_w</p:attrName>
                                        </p:attrNameLst>
                                      </p:cBhvr>
                                      <p:tavLst>
                                        <p:tav tm="0">
                                          <p:val>
                                            <p:fltVal val="0"/>
                                          </p:val>
                                        </p:tav>
                                        <p:tav tm="100000">
                                          <p:val>
                                            <p:strVal val="#ppt_w"/>
                                          </p:val>
                                        </p:tav>
                                      </p:tavLst>
                                    </p:anim>
                                    <p:anim calcmode="lin" valueType="num">
                                      <p:cBhvr>
                                        <p:cTn id="58" dur="500" fill="hold"/>
                                        <p:tgtEl>
                                          <p:spTgt spid="30"/>
                                        </p:tgtEl>
                                        <p:attrNameLst>
                                          <p:attrName>ppt_h</p:attrName>
                                        </p:attrNameLst>
                                      </p:cBhvr>
                                      <p:tavLst>
                                        <p:tav tm="0">
                                          <p:val>
                                            <p:fltVal val="0"/>
                                          </p:val>
                                        </p:tav>
                                        <p:tav tm="100000">
                                          <p:val>
                                            <p:strVal val="#ppt_h"/>
                                          </p:val>
                                        </p:tav>
                                      </p:tavLst>
                                    </p:anim>
                                    <p:animEffect transition="in" filter="fade">
                                      <p:cBhvr>
                                        <p:cTn id="59" dur="500"/>
                                        <p:tgtEl>
                                          <p:spTgt spid="30"/>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31"/>
                                        </p:tgtEl>
                                        <p:attrNameLst>
                                          <p:attrName>style.visibility</p:attrName>
                                        </p:attrNameLst>
                                      </p:cBhvr>
                                      <p:to>
                                        <p:strVal val="visible"/>
                                      </p:to>
                                    </p:set>
                                    <p:anim calcmode="lin" valueType="num">
                                      <p:cBhvr>
                                        <p:cTn id="62" dur="500" fill="hold"/>
                                        <p:tgtEl>
                                          <p:spTgt spid="31"/>
                                        </p:tgtEl>
                                        <p:attrNameLst>
                                          <p:attrName>ppt_w</p:attrName>
                                        </p:attrNameLst>
                                      </p:cBhvr>
                                      <p:tavLst>
                                        <p:tav tm="0">
                                          <p:val>
                                            <p:fltVal val="0"/>
                                          </p:val>
                                        </p:tav>
                                        <p:tav tm="100000">
                                          <p:val>
                                            <p:strVal val="#ppt_w"/>
                                          </p:val>
                                        </p:tav>
                                      </p:tavLst>
                                    </p:anim>
                                    <p:anim calcmode="lin" valueType="num">
                                      <p:cBhvr>
                                        <p:cTn id="63" dur="500" fill="hold"/>
                                        <p:tgtEl>
                                          <p:spTgt spid="31"/>
                                        </p:tgtEl>
                                        <p:attrNameLst>
                                          <p:attrName>ppt_h</p:attrName>
                                        </p:attrNameLst>
                                      </p:cBhvr>
                                      <p:tavLst>
                                        <p:tav tm="0">
                                          <p:val>
                                            <p:fltVal val="0"/>
                                          </p:val>
                                        </p:tav>
                                        <p:tav tm="100000">
                                          <p:val>
                                            <p:strVal val="#ppt_h"/>
                                          </p:val>
                                        </p:tav>
                                      </p:tavLst>
                                    </p:anim>
                                    <p:animEffect transition="in" filter="fade">
                                      <p:cBhvr>
                                        <p:cTn id="64" dur="500"/>
                                        <p:tgtEl>
                                          <p:spTgt spid="31"/>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32"/>
                                        </p:tgtEl>
                                        <p:attrNameLst>
                                          <p:attrName>style.visibility</p:attrName>
                                        </p:attrNameLst>
                                      </p:cBhvr>
                                      <p:to>
                                        <p:strVal val="visible"/>
                                      </p:to>
                                    </p:set>
                                    <p:anim calcmode="lin" valueType="num">
                                      <p:cBhvr>
                                        <p:cTn id="67" dur="500" fill="hold"/>
                                        <p:tgtEl>
                                          <p:spTgt spid="32"/>
                                        </p:tgtEl>
                                        <p:attrNameLst>
                                          <p:attrName>ppt_w</p:attrName>
                                        </p:attrNameLst>
                                      </p:cBhvr>
                                      <p:tavLst>
                                        <p:tav tm="0">
                                          <p:val>
                                            <p:fltVal val="0"/>
                                          </p:val>
                                        </p:tav>
                                        <p:tav tm="100000">
                                          <p:val>
                                            <p:strVal val="#ppt_w"/>
                                          </p:val>
                                        </p:tav>
                                      </p:tavLst>
                                    </p:anim>
                                    <p:anim calcmode="lin" valueType="num">
                                      <p:cBhvr>
                                        <p:cTn id="68" dur="500" fill="hold"/>
                                        <p:tgtEl>
                                          <p:spTgt spid="32"/>
                                        </p:tgtEl>
                                        <p:attrNameLst>
                                          <p:attrName>ppt_h</p:attrName>
                                        </p:attrNameLst>
                                      </p:cBhvr>
                                      <p:tavLst>
                                        <p:tav tm="0">
                                          <p:val>
                                            <p:fltVal val="0"/>
                                          </p:val>
                                        </p:tav>
                                        <p:tav tm="100000">
                                          <p:val>
                                            <p:strVal val="#ppt_h"/>
                                          </p:val>
                                        </p:tav>
                                      </p:tavLst>
                                    </p:anim>
                                    <p:animEffect transition="in" filter="fade">
                                      <p:cBhvr>
                                        <p:cTn id="69" dur="500"/>
                                        <p:tgtEl>
                                          <p:spTgt spid="32"/>
                                        </p:tgtEl>
                                      </p:cBhvr>
                                    </p:animEffect>
                                  </p:childTnLst>
                                </p:cTn>
                              </p:par>
                            </p:childTnLst>
                          </p:cTn>
                        </p:par>
                        <p:par>
                          <p:cTn id="70" fill="hold">
                            <p:stCondLst>
                              <p:cond delay="500"/>
                            </p:stCondLst>
                            <p:childTnLst>
                              <p:par>
                                <p:cTn id="71" presetID="42" presetClass="entr" presetSubtype="0" fill="hold" grpId="0" nodeType="afterEffect">
                                  <p:stCondLst>
                                    <p:cond delay="0"/>
                                  </p:stCondLst>
                                  <p:childTnLst>
                                    <p:set>
                                      <p:cBhvr>
                                        <p:cTn id="72" dur="1" fill="hold">
                                          <p:stCondLst>
                                            <p:cond delay="0"/>
                                          </p:stCondLst>
                                        </p:cTn>
                                        <p:tgtEl>
                                          <p:spTgt spid="40"/>
                                        </p:tgtEl>
                                        <p:attrNameLst>
                                          <p:attrName>style.visibility</p:attrName>
                                        </p:attrNameLst>
                                      </p:cBhvr>
                                      <p:to>
                                        <p:strVal val="visible"/>
                                      </p:to>
                                    </p:set>
                                    <p:animEffect transition="in" filter="fade">
                                      <p:cBhvr>
                                        <p:cTn id="73" dur="1000"/>
                                        <p:tgtEl>
                                          <p:spTgt spid="40"/>
                                        </p:tgtEl>
                                      </p:cBhvr>
                                    </p:animEffect>
                                    <p:anim calcmode="lin" valueType="num">
                                      <p:cBhvr>
                                        <p:cTn id="74" dur="1000" fill="hold"/>
                                        <p:tgtEl>
                                          <p:spTgt spid="40"/>
                                        </p:tgtEl>
                                        <p:attrNameLst>
                                          <p:attrName>ppt_x</p:attrName>
                                        </p:attrNameLst>
                                      </p:cBhvr>
                                      <p:tavLst>
                                        <p:tav tm="0">
                                          <p:val>
                                            <p:strVal val="#ppt_x"/>
                                          </p:val>
                                        </p:tav>
                                        <p:tav tm="100000">
                                          <p:val>
                                            <p:strVal val="#ppt_x"/>
                                          </p:val>
                                        </p:tav>
                                      </p:tavLst>
                                    </p:anim>
                                    <p:anim calcmode="lin" valueType="num">
                                      <p:cBhvr>
                                        <p:cTn id="75" dur="1000" fill="hold"/>
                                        <p:tgtEl>
                                          <p:spTgt spid="40"/>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39"/>
                                        </p:tgtEl>
                                        <p:attrNameLst>
                                          <p:attrName>style.visibility</p:attrName>
                                        </p:attrNameLst>
                                      </p:cBhvr>
                                      <p:to>
                                        <p:strVal val="visible"/>
                                      </p:to>
                                    </p:set>
                                    <p:animEffect transition="in" filter="fade">
                                      <p:cBhvr>
                                        <p:cTn id="78" dur="1000"/>
                                        <p:tgtEl>
                                          <p:spTgt spid="39"/>
                                        </p:tgtEl>
                                      </p:cBhvr>
                                    </p:animEffect>
                                    <p:anim calcmode="lin" valueType="num">
                                      <p:cBhvr>
                                        <p:cTn id="79" dur="1000" fill="hold"/>
                                        <p:tgtEl>
                                          <p:spTgt spid="39"/>
                                        </p:tgtEl>
                                        <p:attrNameLst>
                                          <p:attrName>ppt_x</p:attrName>
                                        </p:attrNameLst>
                                      </p:cBhvr>
                                      <p:tavLst>
                                        <p:tav tm="0">
                                          <p:val>
                                            <p:strVal val="#ppt_x"/>
                                          </p:val>
                                        </p:tav>
                                        <p:tav tm="100000">
                                          <p:val>
                                            <p:strVal val="#ppt_x"/>
                                          </p:val>
                                        </p:tav>
                                      </p:tavLst>
                                    </p:anim>
                                    <p:anim calcmode="lin" valueType="num">
                                      <p:cBhvr>
                                        <p:cTn id="80" dur="1000" fill="hold"/>
                                        <p:tgtEl>
                                          <p:spTgt spid="39"/>
                                        </p:tgtEl>
                                        <p:attrNameLst>
                                          <p:attrName>ppt_y</p:attrName>
                                        </p:attrNameLst>
                                      </p:cBhvr>
                                      <p:tavLst>
                                        <p:tav tm="0">
                                          <p:val>
                                            <p:strVal val="#ppt_y+.1"/>
                                          </p:val>
                                        </p:tav>
                                        <p:tav tm="100000">
                                          <p:val>
                                            <p:strVal val="#ppt_y"/>
                                          </p:val>
                                        </p:tav>
                                      </p:tavLst>
                                    </p:anim>
                                  </p:childTnLst>
                                </p:cTn>
                              </p:par>
                            </p:childTnLst>
                          </p:cTn>
                        </p:par>
                        <p:par>
                          <p:cTn id="81" fill="hold">
                            <p:stCondLst>
                              <p:cond delay="1500"/>
                            </p:stCondLst>
                            <p:childTnLst>
                              <p:par>
                                <p:cTn id="82" presetID="42" presetClass="entr" presetSubtype="0" fill="hold" grpId="0" nodeType="afterEffect">
                                  <p:stCondLst>
                                    <p:cond delay="0"/>
                                  </p:stCondLst>
                                  <p:childTnLst>
                                    <p:set>
                                      <p:cBhvr>
                                        <p:cTn id="83" dur="1" fill="hold">
                                          <p:stCondLst>
                                            <p:cond delay="0"/>
                                          </p:stCondLst>
                                        </p:cTn>
                                        <p:tgtEl>
                                          <p:spTgt spid="42"/>
                                        </p:tgtEl>
                                        <p:attrNameLst>
                                          <p:attrName>style.visibility</p:attrName>
                                        </p:attrNameLst>
                                      </p:cBhvr>
                                      <p:to>
                                        <p:strVal val="visible"/>
                                      </p:to>
                                    </p:set>
                                    <p:animEffect transition="in" filter="fade">
                                      <p:cBhvr>
                                        <p:cTn id="84" dur="1000"/>
                                        <p:tgtEl>
                                          <p:spTgt spid="42"/>
                                        </p:tgtEl>
                                      </p:cBhvr>
                                    </p:animEffect>
                                    <p:anim calcmode="lin" valueType="num">
                                      <p:cBhvr>
                                        <p:cTn id="85" dur="1000" fill="hold"/>
                                        <p:tgtEl>
                                          <p:spTgt spid="42"/>
                                        </p:tgtEl>
                                        <p:attrNameLst>
                                          <p:attrName>ppt_x</p:attrName>
                                        </p:attrNameLst>
                                      </p:cBhvr>
                                      <p:tavLst>
                                        <p:tav tm="0">
                                          <p:val>
                                            <p:strVal val="#ppt_x"/>
                                          </p:val>
                                        </p:tav>
                                        <p:tav tm="100000">
                                          <p:val>
                                            <p:strVal val="#ppt_x"/>
                                          </p:val>
                                        </p:tav>
                                      </p:tavLst>
                                    </p:anim>
                                    <p:anim calcmode="lin" valueType="num">
                                      <p:cBhvr>
                                        <p:cTn id="86" dur="1000" fill="hold"/>
                                        <p:tgtEl>
                                          <p:spTgt spid="42"/>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41"/>
                                        </p:tgtEl>
                                        <p:attrNameLst>
                                          <p:attrName>style.visibility</p:attrName>
                                        </p:attrNameLst>
                                      </p:cBhvr>
                                      <p:to>
                                        <p:strVal val="visible"/>
                                      </p:to>
                                    </p:set>
                                    <p:animEffect transition="in" filter="fade">
                                      <p:cBhvr>
                                        <p:cTn id="89" dur="1000"/>
                                        <p:tgtEl>
                                          <p:spTgt spid="41"/>
                                        </p:tgtEl>
                                      </p:cBhvr>
                                    </p:animEffect>
                                    <p:anim calcmode="lin" valueType="num">
                                      <p:cBhvr>
                                        <p:cTn id="90" dur="1000" fill="hold"/>
                                        <p:tgtEl>
                                          <p:spTgt spid="41"/>
                                        </p:tgtEl>
                                        <p:attrNameLst>
                                          <p:attrName>ppt_x</p:attrName>
                                        </p:attrNameLst>
                                      </p:cBhvr>
                                      <p:tavLst>
                                        <p:tav tm="0">
                                          <p:val>
                                            <p:strVal val="#ppt_x"/>
                                          </p:val>
                                        </p:tav>
                                        <p:tav tm="100000">
                                          <p:val>
                                            <p:strVal val="#ppt_x"/>
                                          </p:val>
                                        </p:tav>
                                      </p:tavLst>
                                    </p:anim>
                                    <p:anim calcmode="lin" valueType="num">
                                      <p:cBhvr>
                                        <p:cTn id="91" dur="1000" fill="hold"/>
                                        <p:tgtEl>
                                          <p:spTgt spid="41"/>
                                        </p:tgtEl>
                                        <p:attrNameLst>
                                          <p:attrName>ppt_y</p:attrName>
                                        </p:attrNameLst>
                                      </p:cBhvr>
                                      <p:tavLst>
                                        <p:tav tm="0">
                                          <p:val>
                                            <p:strVal val="#ppt_y+.1"/>
                                          </p:val>
                                        </p:tav>
                                        <p:tav tm="100000">
                                          <p:val>
                                            <p:strVal val="#ppt_y"/>
                                          </p:val>
                                        </p:tav>
                                      </p:tavLst>
                                    </p:anim>
                                  </p:childTnLst>
                                </p:cTn>
                              </p:par>
                            </p:childTnLst>
                          </p:cTn>
                        </p:par>
                        <p:par>
                          <p:cTn id="92" fill="hold">
                            <p:stCondLst>
                              <p:cond delay="2500"/>
                            </p:stCondLst>
                            <p:childTnLst>
                              <p:par>
                                <p:cTn id="93" presetID="42" presetClass="entr" presetSubtype="0" fill="hold" grpId="0" nodeType="afterEffect">
                                  <p:stCondLst>
                                    <p:cond delay="0"/>
                                  </p:stCondLst>
                                  <p:childTnLst>
                                    <p:set>
                                      <p:cBhvr>
                                        <p:cTn id="94" dur="1" fill="hold">
                                          <p:stCondLst>
                                            <p:cond delay="0"/>
                                          </p:stCondLst>
                                        </p:cTn>
                                        <p:tgtEl>
                                          <p:spTgt spid="44"/>
                                        </p:tgtEl>
                                        <p:attrNameLst>
                                          <p:attrName>style.visibility</p:attrName>
                                        </p:attrNameLst>
                                      </p:cBhvr>
                                      <p:to>
                                        <p:strVal val="visible"/>
                                      </p:to>
                                    </p:set>
                                    <p:animEffect transition="in" filter="fade">
                                      <p:cBhvr>
                                        <p:cTn id="95" dur="1000"/>
                                        <p:tgtEl>
                                          <p:spTgt spid="44"/>
                                        </p:tgtEl>
                                      </p:cBhvr>
                                    </p:animEffect>
                                    <p:anim calcmode="lin" valueType="num">
                                      <p:cBhvr>
                                        <p:cTn id="96" dur="1000" fill="hold"/>
                                        <p:tgtEl>
                                          <p:spTgt spid="44"/>
                                        </p:tgtEl>
                                        <p:attrNameLst>
                                          <p:attrName>ppt_x</p:attrName>
                                        </p:attrNameLst>
                                      </p:cBhvr>
                                      <p:tavLst>
                                        <p:tav tm="0">
                                          <p:val>
                                            <p:strVal val="#ppt_x"/>
                                          </p:val>
                                        </p:tav>
                                        <p:tav tm="100000">
                                          <p:val>
                                            <p:strVal val="#ppt_x"/>
                                          </p:val>
                                        </p:tav>
                                      </p:tavLst>
                                    </p:anim>
                                    <p:anim calcmode="lin" valueType="num">
                                      <p:cBhvr>
                                        <p:cTn id="97" dur="1000" fill="hold"/>
                                        <p:tgtEl>
                                          <p:spTgt spid="44"/>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43"/>
                                        </p:tgtEl>
                                        <p:attrNameLst>
                                          <p:attrName>style.visibility</p:attrName>
                                        </p:attrNameLst>
                                      </p:cBhvr>
                                      <p:to>
                                        <p:strVal val="visible"/>
                                      </p:to>
                                    </p:set>
                                    <p:animEffect transition="in" filter="fade">
                                      <p:cBhvr>
                                        <p:cTn id="100" dur="1000"/>
                                        <p:tgtEl>
                                          <p:spTgt spid="43"/>
                                        </p:tgtEl>
                                      </p:cBhvr>
                                    </p:animEffect>
                                    <p:anim calcmode="lin" valueType="num">
                                      <p:cBhvr>
                                        <p:cTn id="101" dur="1000" fill="hold"/>
                                        <p:tgtEl>
                                          <p:spTgt spid="43"/>
                                        </p:tgtEl>
                                        <p:attrNameLst>
                                          <p:attrName>ppt_x</p:attrName>
                                        </p:attrNameLst>
                                      </p:cBhvr>
                                      <p:tavLst>
                                        <p:tav tm="0">
                                          <p:val>
                                            <p:strVal val="#ppt_x"/>
                                          </p:val>
                                        </p:tav>
                                        <p:tav tm="100000">
                                          <p:val>
                                            <p:strVal val="#ppt_x"/>
                                          </p:val>
                                        </p:tav>
                                      </p:tavLst>
                                    </p:anim>
                                    <p:anim calcmode="lin" valueType="num">
                                      <p:cBhvr>
                                        <p:cTn id="102" dur="1000" fill="hold"/>
                                        <p:tgtEl>
                                          <p:spTgt spid="43"/>
                                        </p:tgtEl>
                                        <p:attrNameLst>
                                          <p:attrName>ppt_y</p:attrName>
                                        </p:attrNameLst>
                                      </p:cBhvr>
                                      <p:tavLst>
                                        <p:tav tm="0">
                                          <p:val>
                                            <p:strVal val="#ppt_y+.1"/>
                                          </p:val>
                                        </p:tav>
                                        <p:tav tm="100000">
                                          <p:val>
                                            <p:strVal val="#ppt_y"/>
                                          </p:val>
                                        </p:tav>
                                      </p:tavLst>
                                    </p:anim>
                                  </p:childTnLst>
                                </p:cTn>
                              </p:par>
                            </p:childTnLst>
                          </p:cTn>
                        </p:par>
                        <p:par>
                          <p:cTn id="103" fill="hold">
                            <p:stCondLst>
                              <p:cond delay="3500"/>
                            </p:stCondLst>
                            <p:childTnLst>
                              <p:par>
                                <p:cTn id="104" presetID="42" presetClass="entr" presetSubtype="0" fill="hold" grpId="0" nodeType="afterEffect">
                                  <p:stCondLst>
                                    <p:cond delay="0"/>
                                  </p:stCondLst>
                                  <p:childTnLst>
                                    <p:set>
                                      <p:cBhvr>
                                        <p:cTn id="105" dur="1" fill="hold">
                                          <p:stCondLst>
                                            <p:cond delay="0"/>
                                          </p:stCondLst>
                                        </p:cTn>
                                        <p:tgtEl>
                                          <p:spTgt spid="34"/>
                                        </p:tgtEl>
                                        <p:attrNameLst>
                                          <p:attrName>style.visibility</p:attrName>
                                        </p:attrNameLst>
                                      </p:cBhvr>
                                      <p:to>
                                        <p:strVal val="visible"/>
                                      </p:to>
                                    </p:set>
                                    <p:animEffect transition="in" filter="fade">
                                      <p:cBhvr>
                                        <p:cTn id="106" dur="1000"/>
                                        <p:tgtEl>
                                          <p:spTgt spid="34"/>
                                        </p:tgtEl>
                                      </p:cBhvr>
                                    </p:animEffect>
                                    <p:anim calcmode="lin" valueType="num">
                                      <p:cBhvr>
                                        <p:cTn id="107" dur="1000" fill="hold"/>
                                        <p:tgtEl>
                                          <p:spTgt spid="34"/>
                                        </p:tgtEl>
                                        <p:attrNameLst>
                                          <p:attrName>ppt_x</p:attrName>
                                        </p:attrNameLst>
                                      </p:cBhvr>
                                      <p:tavLst>
                                        <p:tav tm="0">
                                          <p:val>
                                            <p:strVal val="#ppt_x"/>
                                          </p:val>
                                        </p:tav>
                                        <p:tav tm="100000">
                                          <p:val>
                                            <p:strVal val="#ppt_x"/>
                                          </p:val>
                                        </p:tav>
                                      </p:tavLst>
                                    </p:anim>
                                    <p:anim calcmode="lin" valueType="num">
                                      <p:cBhvr>
                                        <p:cTn id="108" dur="1000" fill="hold"/>
                                        <p:tgtEl>
                                          <p:spTgt spid="34"/>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0"/>
                                  </p:stCondLst>
                                  <p:childTnLst>
                                    <p:set>
                                      <p:cBhvr>
                                        <p:cTn id="110" dur="1" fill="hold">
                                          <p:stCondLst>
                                            <p:cond delay="0"/>
                                          </p:stCondLst>
                                        </p:cTn>
                                        <p:tgtEl>
                                          <p:spTgt spid="33"/>
                                        </p:tgtEl>
                                        <p:attrNameLst>
                                          <p:attrName>style.visibility</p:attrName>
                                        </p:attrNameLst>
                                      </p:cBhvr>
                                      <p:to>
                                        <p:strVal val="visible"/>
                                      </p:to>
                                    </p:set>
                                    <p:animEffect transition="in" filter="fade">
                                      <p:cBhvr>
                                        <p:cTn id="111" dur="1000"/>
                                        <p:tgtEl>
                                          <p:spTgt spid="33"/>
                                        </p:tgtEl>
                                      </p:cBhvr>
                                    </p:animEffect>
                                    <p:anim calcmode="lin" valueType="num">
                                      <p:cBhvr>
                                        <p:cTn id="112" dur="1000" fill="hold"/>
                                        <p:tgtEl>
                                          <p:spTgt spid="33"/>
                                        </p:tgtEl>
                                        <p:attrNameLst>
                                          <p:attrName>ppt_x</p:attrName>
                                        </p:attrNameLst>
                                      </p:cBhvr>
                                      <p:tavLst>
                                        <p:tav tm="0">
                                          <p:val>
                                            <p:strVal val="#ppt_x"/>
                                          </p:val>
                                        </p:tav>
                                        <p:tav tm="100000">
                                          <p:val>
                                            <p:strVal val="#ppt_x"/>
                                          </p:val>
                                        </p:tav>
                                      </p:tavLst>
                                    </p:anim>
                                    <p:anim calcmode="lin" valueType="num">
                                      <p:cBhvr>
                                        <p:cTn id="113" dur="1000" fill="hold"/>
                                        <p:tgtEl>
                                          <p:spTgt spid="33"/>
                                        </p:tgtEl>
                                        <p:attrNameLst>
                                          <p:attrName>ppt_y</p:attrName>
                                        </p:attrNameLst>
                                      </p:cBhvr>
                                      <p:tavLst>
                                        <p:tav tm="0">
                                          <p:val>
                                            <p:strVal val="#ppt_y+.1"/>
                                          </p:val>
                                        </p:tav>
                                        <p:tav tm="100000">
                                          <p:val>
                                            <p:strVal val="#ppt_y"/>
                                          </p:val>
                                        </p:tav>
                                      </p:tavLst>
                                    </p:anim>
                                  </p:childTnLst>
                                </p:cTn>
                              </p:par>
                            </p:childTnLst>
                          </p:cTn>
                        </p:par>
                        <p:par>
                          <p:cTn id="114" fill="hold">
                            <p:stCondLst>
                              <p:cond delay="4500"/>
                            </p:stCondLst>
                            <p:childTnLst>
                              <p:par>
                                <p:cTn id="115" presetID="42" presetClass="entr" presetSubtype="0" fill="hold" grpId="0" nodeType="afterEffect">
                                  <p:stCondLst>
                                    <p:cond delay="0"/>
                                  </p:stCondLst>
                                  <p:childTnLst>
                                    <p:set>
                                      <p:cBhvr>
                                        <p:cTn id="116" dur="1" fill="hold">
                                          <p:stCondLst>
                                            <p:cond delay="0"/>
                                          </p:stCondLst>
                                        </p:cTn>
                                        <p:tgtEl>
                                          <p:spTgt spid="36"/>
                                        </p:tgtEl>
                                        <p:attrNameLst>
                                          <p:attrName>style.visibility</p:attrName>
                                        </p:attrNameLst>
                                      </p:cBhvr>
                                      <p:to>
                                        <p:strVal val="visible"/>
                                      </p:to>
                                    </p:set>
                                    <p:animEffect transition="in" filter="fade">
                                      <p:cBhvr>
                                        <p:cTn id="117" dur="1000"/>
                                        <p:tgtEl>
                                          <p:spTgt spid="36"/>
                                        </p:tgtEl>
                                      </p:cBhvr>
                                    </p:animEffect>
                                    <p:anim calcmode="lin" valueType="num">
                                      <p:cBhvr>
                                        <p:cTn id="118" dur="1000" fill="hold"/>
                                        <p:tgtEl>
                                          <p:spTgt spid="36"/>
                                        </p:tgtEl>
                                        <p:attrNameLst>
                                          <p:attrName>ppt_x</p:attrName>
                                        </p:attrNameLst>
                                      </p:cBhvr>
                                      <p:tavLst>
                                        <p:tav tm="0">
                                          <p:val>
                                            <p:strVal val="#ppt_x"/>
                                          </p:val>
                                        </p:tav>
                                        <p:tav tm="100000">
                                          <p:val>
                                            <p:strVal val="#ppt_x"/>
                                          </p:val>
                                        </p:tav>
                                      </p:tavLst>
                                    </p:anim>
                                    <p:anim calcmode="lin" valueType="num">
                                      <p:cBhvr>
                                        <p:cTn id="119" dur="1000" fill="hold"/>
                                        <p:tgtEl>
                                          <p:spTgt spid="36"/>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0"/>
                                  </p:stCondLst>
                                  <p:childTnLst>
                                    <p:set>
                                      <p:cBhvr>
                                        <p:cTn id="121" dur="1" fill="hold">
                                          <p:stCondLst>
                                            <p:cond delay="0"/>
                                          </p:stCondLst>
                                        </p:cTn>
                                        <p:tgtEl>
                                          <p:spTgt spid="35"/>
                                        </p:tgtEl>
                                        <p:attrNameLst>
                                          <p:attrName>style.visibility</p:attrName>
                                        </p:attrNameLst>
                                      </p:cBhvr>
                                      <p:to>
                                        <p:strVal val="visible"/>
                                      </p:to>
                                    </p:set>
                                    <p:animEffect transition="in" filter="fade">
                                      <p:cBhvr>
                                        <p:cTn id="122" dur="1000"/>
                                        <p:tgtEl>
                                          <p:spTgt spid="35"/>
                                        </p:tgtEl>
                                      </p:cBhvr>
                                    </p:animEffect>
                                    <p:anim calcmode="lin" valueType="num">
                                      <p:cBhvr>
                                        <p:cTn id="123" dur="1000" fill="hold"/>
                                        <p:tgtEl>
                                          <p:spTgt spid="35"/>
                                        </p:tgtEl>
                                        <p:attrNameLst>
                                          <p:attrName>ppt_x</p:attrName>
                                        </p:attrNameLst>
                                      </p:cBhvr>
                                      <p:tavLst>
                                        <p:tav tm="0">
                                          <p:val>
                                            <p:strVal val="#ppt_x"/>
                                          </p:val>
                                        </p:tav>
                                        <p:tav tm="100000">
                                          <p:val>
                                            <p:strVal val="#ppt_x"/>
                                          </p:val>
                                        </p:tav>
                                      </p:tavLst>
                                    </p:anim>
                                    <p:anim calcmode="lin" valueType="num">
                                      <p:cBhvr>
                                        <p:cTn id="124" dur="1000" fill="hold"/>
                                        <p:tgtEl>
                                          <p:spTgt spid="35"/>
                                        </p:tgtEl>
                                        <p:attrNameLst>
                                          <p:attrName>ppt_y</p:attrName>
                                        </p:attrNameLst>
                                      </p:cBhvr>
                                      <p:tavLst>
                                        <p:tav tm="0">
                                          <p:val>
                                            <p:strVal val="#ppt_y+.1"/>
                                          </p:val>
                                        </p:tav>
                                        <p:tav tm="100000">
                                          <p:val>
                                            <p:strVal val="#ppt_y"/>
                                          </p:val>
                                        </p:tav>
                                      </p:tavLst>
                                    </p:anim>
                                  </p:childTnLst>
                                </p:cTn>
                              </p:par>
                            </p:childTnLst>
                          </p:cTn>
                        </p:par>
                        <p:par>
                          <p:cTn id="125" fill="hold">
                            <p:stCondLst>
                              <p:cond delay="5500"/>
                            </p:stCondLst>
                            <p:childTnLst>
                              <p:par>
                                <p:cTn id="126" presetID="42" presetClass="entr" presetSubtype="0" fill="hold" grpId="0" nodeType="afterEffect">
                                  <p:stCondLst>
                                    <p:cond delay="0"/>
                                  </p:stCondLst>
                                  <p:childTnLst>
                                    <p:set>
                                      <p:cBhvr>
                                        <p:cTn id="127" dur="1" fill="hold">
                                          <p:stCondLst>
                                            <p:cond delay="0"/>
                                          </p:stCondLst>
                                        </p:cTn>
                                        <p:tgtEl>
                                          <p:spTgt spid="38"/>
                                        </p:tgtEl>
                                        <p:attrNameLst>
                                          <p:attrName>style.visibility</p:attrName>
                                        </p:attrNameLst>
                                      </p:cBhvr>
                                      <p:to>
                                        <p:strVal val="visible"/>
                                      </p:to>
                                    </p:set>
                                    <p:animEffect transition="in" filter="fade">
                                      <p:cBhvr>
                                        <p:cTn id="128" dur="1000"/>
                                        <p:tgtEl>
                                          <p:spTgt spid="38"/>
                                        </p:tgtEl>
                                      </p:cBhvr>
                                    </p:animEffect>
                                    <p:anim calcmode="lin" valueType="num">
                                      <p:cBhvr>
                                        <p:cTn id="129" dur="1000" fill="hold"/>
                                        <p:tgtEl>
                                          <p:spTgt spid="38"/>
                                        </p:tgtEl>
                                        <p:attrNameLst>
                                          <p:attrName>ppt_x</p:attrName>
                                        </p:attrNameLst>
                                      </p:cBhvr>
                                      <p:tavLst>
                                        <p:tav tm="0">
                                          <p:val>
                                            <p:strVal val="#ppt_x"/>
                                          </p:val>
                                        </p:tav>
                                        <p:tav tm="100000">
                                          <p:val>
                                            <p:strVal val="#ppt_x"/>
                                          </p:val>
                                        </p:tav>
                                      </p:tavLst>
                                    </p:anim>
                                    <p:anim calcmode="lin" valueType="num">
                                      <p:cBhvr>
                                        <p:cTn id="130" dur="1000" fill="hold"/>
                                        <p:tgtEl>
                                          <p:spTgt spid="38"/>
                                        </p:tgtEl>
                                        <p:attrNameLst>
                                          <p:attrName>ppt_y</p:attrName>
                                        </p:attrNameLst>
                                      </p:cBhvr>
                                      <p:tavLst>
                                        <p:tav tm="0">
                                          <p:val>
                                            <p:strVal val="#ppt_y+.1"/>
                                          </p:val>
                                        </p:tav>
                                        <p:tav tm="100000">
                                          <p:val>
                                            <p:strVal val="#ppt_y"/>
                                          </p:val>
                                        </p:tav>
                                      </p:tavLst>
                                    </p:anim>
                                  </p:childTnLst>
                                </p:cTn>
                              </p:par>
                              <p:par>
                                <p:cTn id="131" presetID="42" presetClass="entr" presetSubtype="0" fill="hold" grpId="0" nodeType="withEffect">
                                  <p:stCondLst>
                                    <p:cond delay="0"/>
                                  </p:stCondLst>
                                  <p:childTnLst>
                                    <p:set>
                                      <p:cBhvr>
                                        <p:cTn id="132" dur="1" fill="hold">
                                          <p:stCondLst>
                                            <p:cond delay="0"/>
                                          </p:stCondLst>
                                        </p:cTn>
                                        <p:tgtEl>
                                          <p:spTgt spid="37"/>
                                        </p:tgtEl>
                                        <p:attrNameLst>
                                          <p:attrName>style.visibility</p:attrName>
                                        </p:attrNameLst>
                                      </p:cBhvr>
                                      <p:to>
                                        <p:strVal val="visible"/>
                                      </p:to>
                                    </p:set>
                                    <p:animEffect transition="in" filter="fade">
                                      <p:cBhvr>
                                        <p:cTn id="133" dur="1000"/>
                                        <p:tgtEl>
                                          <p:spTgt spid="37"/>
                                        </p:tgtEl>
                                      </p:cBhvr>
                                    </p:animEffect>
                                    <p:anim calcmode="lin" valueType="num">
                                      <p:cBhvr>
                                        <p:cTn id="134" dur="1000" fill="hold"/>
                                        <p:tgtEl>
                                          <p:spTgt spid="37"/>
                                        </p:tgtEl>
                                        <p:attrNameLst>
                                          <p:attrName>ppt_x</p:attrName>
                                        </p:attrNameLst>
                                      </p:cBhvr>
                                      <p:tavLst>
                                        <p:tav tm="0">
                                          <p:val>
                                            <p:strVal val="#ppt_x"/>
                                          </p:val>
                                        </p:tav>
                                        <p:tav tm="100000">
                                          <p:val>
                                            <p:strVal val="#ppt_x"/>
                                          </p:val>
                                        </p:tav>
                                      </p:tavLst>
                                    </p:anim>
                                    <p:anim calcmode="lin" valueType="num">
                                      <p:cBhvr>
                                        <p:cTn id="135"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p:bldP spid="34" grpId="0"/>
      <p:bldP spid="35" grpId="0"/>
      <p:bldP spid="36" grpId="0"/>
      <p:bldP spid="37" grpId="0"/>
      <p:bldP spid="38" grpId="0"/>
      <p:bldP spid="39" grpId="0"/>
      <p:bldP spid="40" grpId="0"/>
      <p:bldP spid="41" grpId="0"/>
      <p:bldP spid="42" grpId="0"/>
      <p:bldP spid="43" grpId="0"/>
      <p:bldP spid="4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形状 14"/>
          <p:cNvSpPr/>
          <p:nvPr/>
        </p:nvSpPr>
        <p:spPr>
          <a:xfrm>
            <a:off x="3646812" y="1744117"/>
            <a:ext cx="5625394" cy="3923721"/>
          </a:xfrm>
          <a:custGeom>
            <a:avLst/>
            <a:gdLst>
              <a:gd name="connsiteX0" fmla="*/ 2667000 w 5334000"/>
              <a:gd name="connsiteY0" fmla="*/ 0 h 3720473"/>
              <a:gd name="connsiteX1" fmla="*/ 5334000 w 5334000"/>
              <a:gd name="connsiteY1" fmla="*/ 2667000 h 3720473"/>
              <a:gd name="connsiteX2" fmla="*/ 5124414 w 5334000"/>
              <a:gd name="connsiteY2" fmla="*/ 3705117 h 3720473"/>
              <a:gd name="connsiteX3" fmla="*/ 5117017 w 5334000"/>
              <a:gd name="connsiteY3" fmla="*/ 3720473 h 3720473"/>
              <a:gd name="connsiteX4" fmla="*/ 5098003 w 5334000"/>
              <a:gd name="connsiteY4" fmla="*/ 3720473 h 3720473"/>
              <a:gd name="connsiteX5" fmla="*/ 5108615 w 5334000"/>
              <a:gd name="connsiteY5" fmla="*/ 3698443 h 3720473"/>
              <a:gd name="connsiteX6" fmla="*/ 5316853 w 5334000"/>
              <a:gd name="connsiteY6" fmla="*/ 2667001 h 3720473"/>
              <a:gd name="connsiteX7" fmla="*/ 2667001 w 5334000"/>
              <a:gd name="connsiteY7" fmla="*/ 17149 h 3720473"/>
              <a:gd name="connsiteX8" fmla="*/ 17149 w 5334000"/>
              <a:gd name="connsiteY8" fmla="*/ 2667001 h 3720473"/>
              <a:gd name="connsiteX9" fmla="*/ 225387 w 5334000"/>
              <a:gd name="connsiteY9" fmla="*/ 3698443 h 3720473"/>
              <a:gd name="connsiteX10" fmla="*/ 236000 w 5334000"/>
              <a:gd name="connsiteY10" fmla="*/ 3720473 h 3720473"/>
              <a:gd name="connsiteX11" fmla="*/ 216984 w 5334000"/>
              <a:gd name="connsiteY11" fmla="*/ 3720473 h 3720473"/>
              <a:gd name="connsiteX12" fmla="*/ 209586 w 5334000"/>
              <a:gd name="connsiteY12" fmla="*/ 3705117 h 3720473"/>
              <a:gd name="connsiteX13" fmla="*/ 0 w 5334000"/>
              <a:gd name="connsiteY13" fmla="*/ 2667000 h 3720473"/>
              <a:gd name="connsiteX14" fmla="*/ 2667000 w 5334000"/>
              <a:gd name="connsiteY14" fmla="*/ 0 h 3720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334000" h="3720473">
                <a:moveTo>
                  <a:pt x="2667000" y="0"/>
                </a:moveTo>
                <a:cubicBezTo>
                  <a:pt x="4139943" y="0"/>
                  <a:pt x="5334000" y="1194057"/>
                  <a:pt x="5334000" y="2667000"/>
                </a:cubicBezTo>
                <a:cubicBezTo>
                  <a:pt x="5334000" y="3035236"/>
                  <a:pt x="5259371" y="3386041"/>
                  <a:pt x="5124414" y="3705117"/>
                </a:cubicBezTo>
                <a:lnTo>
                  <a:pt x="5117017" y="3720473"/>
                </a:lnTo>
                <a:lnTo>
                  <a:pt x="5098003" y="3720473"/>
                </a:lnTo>
                <a:lnTo>
                  <a:pt x="5108615" y="3698443"/>
                </a:lnTo>
                <a:cubicBezTo>
                  <a:pt x="5242704" y="3381419"/>
                  <a:pt x="5316853" y="3032869"/>
                  <a:pt x="5316853" y="2667001"/>
                </a:cubicBezTo>
                <a:cubicBezTo>
                  <a:pt x="5316853" y="1203528"/>
                  <a:pt x="4130474" y="17149"/>
                  <a:pt x="2667001" y="17149"/>
                </a:cubicBezTo>
                <a:cubicBezTo>
                  <a:pt x="1203528" y="17149"/>
                  <a:pt x="17149" y="1203528"/>
                  <a:pt x="17149" y="2667001"/>
                </a:cubicBezTo>
                <a:cubicBezTo>
                  <a:pt x="17149" y="3032869"/>
                  <a:pt x="91298" y="3381419"/>
                  <a:pt x="225387" y="3698443"/>
                </a:cubicBezTo>
                <a:lnTo>
                  <a:pt x="236000" y="3720473"/>
                </a:lnTo>
                <a:lnTo>
                  <a:pt x="216984" y="3720473"/>
                </a:lnTo>
                <a:lnTo>
                  <a:pt x="209586" y="3705117"/>
                </a:lnTo>
                <a:cubicBezTo>
                  <a:pt x="74628" y="3386041"/>
                  <a:pt x="0" y="3035236"/>
                  <a:pt x="0" y="2667000"/>
                </a:cubicBezTo>
                <a:cubicBezTo>
                  <a:pt x="0" y="1194057"/>
                  <a:pt x="1194057" y="0"/>
                  <a:pt x="2667000"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标题 1"/>
          <p:cNvSpPr>
            <a:spLocks noChangeArrowheads="1"/>
          </p:cNvSpPr>
          <p:nvPr/>
        </p:nvSpPr>
        <p:spPr bwMode="auto">
          <a:xfrm>
            <a:off x="5925319" y="3433380"/>
            <a:ext cx="2939907" cy="22344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6960" dirty="0">
                <a:latin typeface="造字工房言宋（非商用）常规体" pitchFamily="50" charset="-122"/>
                <a:ea typeface="造字工房言宋（非商用）常规体" pitchFamily="50" charset="-122"/>
                <a:sym typeface="微软雅黑" panose="020B0503020204020204" pitchFamily="34" charset="-122"/>
              </a:rPr>
              <a:t>年度工作概述</a:t>
            </a:r>
            <a:endParaRPr lang="zh-CN" altLang="en-US" sz="6960" dirty="0">
              <a:latin typeface="造字工房言宋（非商用）常规体" pitchFamily="50" charset="-122"/>
              <a:ea typeface="造字工房言宋（非商用）常规体" pitchFamily="50" charset="-122"/>
              <a:sym typeface="微软雅黑" panose="020B0503020204020204" pitchFamily="34" charset="-122"/>
            </a:endParaRPr>
          </a:p>
        </p:txBody>
      </p:sp>
      <p:sp>
        <p:nvSpPr>
          <p:cNvPr id="8" name="标题 1"/>
          <p:cNvSpPr>
            <a:spLocks noChangeArrowheads="1"/>
          </p:cNvSpPr>
          <p:nvPr/>
        </p:nvSpPr>
        <p:spPr bwMode="auto">
          <a:xfrm>
            <a:off x="1905525" y="3611827"/>
            <a:ext cx="2005138" cy="1877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1600" dirty="0">
                <a:latin typeface="Bloody Impact" panose="02000506000000020004" pitchFamily="2" charset="0"/>
                <a:ea typeface="微软雅黑" panose="020B0503020204020204" pitchFamily="34" charset="-122"/>
                <a:sym typeface="微软雅黑" panose="020B0503020204020204" pitchFamily="34" charset="-122"/>
              </a:rPr>
              <a:t>04</a:t>
            </a:r>
            <a:endParaRPr lang="zh-CN" altLang="en-US" sz="11600" dirty="0">
              <a:latin typeface="Bloody Impact" panose="02000506000000020004" pitchFamily="2" charset="0"/>
              <a:ea typeface="微软雅黑" panose="020B0503020204020204" pitchFamily="34" charset="-122"/>
              <a:sym typeface="微软雅黑" panose="020B0503020204020204" pitchFamily="34" charset="-122"/>
            </a:endParaRPr>
          </a:p>
        </p:txBody>
      </p:sp>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rcRect/>
          <a:stretch>
            <a:fillRect/>
          </a:stretch>
        </p:blipFill>
        <p:spPr>
          <a:xfrm>
            <a:off x="4898609" y="3827132"/>
            <a:ext cx="368546" cy="755358"/>
          </a:xfrm>
          <a:custGeom>
            <a:avLst/>
            <a:gdLst>
              <a:gd name="connsiteX0" fmla="*/ 349455 w 349455"/>
              <a:gd name="connsiteY0" fmla="*/ 0 h 716231"/>
              <a:gd name="connsiteX1" fmla="*/ 349455 w 349455"/>
              <a:gd name="connsiteY1" fmla="*/ 716231 h 716231"/>
              <a:gd name="connsiteX2" fmla="*/ 0 w 349455"/>
              <a:gd name="connsiteY2" fmla="*/ 358115 h 716231"/>
            </a:gdLst>
            <a:ahLst/>
            <a:cxnLst>
              <a:cxn ang="0">
                <a:pos x="connsiteX0" y="connsiteY0"/>
              </a:cxn>
              <a:cxn ang="0">
                <a:pos x="connsiteX1" y="connsiteY1"/>
              </a:cxn>
              <a:cxn ang="0">
                <a:pos x="connsiteX2" y="connsiteY2"/>
              </a:cxn>
            </a:cxnLst>
            <a:rect l="l" t="t" r="r" b="b"/>
            <a:pathLst>
              <a:path w="349455" h="716231">
                <a:moveTo>
                  <a:pt x="349455" y="0"/>
                </a:moveTo>
                <a:lnTo>
                  <a:pt x="349455" y="716231"/>
                </a:lnTo>
                <a:lnTo>
                  <a:pt x="0" y="358115"/>
                </a:lnTo>
                <a:close/>
              </a:path>
            </a:pathLst>
          </a:custGeom>
        </p:spPr>
      </p:pic>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a:xfrm>
            <a:off x="5205110" y="4518734"/>
            <a:ext cx="368546" cy="755358"/>
          </a:xfrm>
          <a:custGeom>
            <a:avLst/>
            <a:gdLst>
              <a:gd name="connsiteX0" fmla="*/ 0 w 349455"/>
              <a:gd name="connsiteY0" fmla="*/ 0 h 716231"/>
              <a:gd name="connsiteX1" fmla="*/ 349455 w 349455"/>
              <a:gd name="connsiteY1" fmla="*/ 358115 h 716231"/>
              <a:gd name="connsiteX2" fmla="*/ 0 w 349455"/>
              <a:gd name="connsiteY2" fmla="*/ 716231 h 716231"/>
            </a:gdLst>
            <a:ahLst/>
            <a:cxnLst>
              <a:cxn ang="0">
                <a:pos x="connsiteX0" y="connsiteY0"/>
              </a:cxn>
              <a:cxn ang="0">
                <a:pos x="connsiteX1" y="connsiteY1"/>
              </a:cxn>
              <a:cxn ang="0">
                <a:pos x="connsiteX2" y="connsiteY2"/>
              </a:cxn>
            </a:cxnLst>
            <a:rect l="l" t="t" r="r" b="b"/>
            <a:pathLst>
              <a:path w="349455" h="716231">
                <a:moveTo>
                  <a:pt x="0" y="0"/>
                </a:moveTo>
                <a:lnTo>
                  <a:pt x="349455" y="358115"/>
                </a:lnTo>
                <a:lnTo>
                  <a:pt x="0" y="716231"/>
                </a:lnTo>
                <a:close/>
              </a:path>
            </a:pathLst>
          </a:custGeom>
          <a:solidFill>
            <a:schemeClr val="bg1"/>
          </a:solidFill>
        </p:spPr>
      </p:pic>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up)">
                                      <p:cBhvr>
                                        <p:cTn id="7" dur="500"/>
                                        <p:tgtEl>
                                          <p:spTgt spid="15"/>
                                        </p:tgtEl>
                                      </p:cBhvr>
                                    </p:animEffect>
                                  </p:childTnLst>
                                </p:cTn>
                              </p:par>
                            </p:childTnLst>
                          </p:cTn>
                        </p:par>
                        <p:par>
                          <p:cTn id="8" fill="hold">
                            <p:stCondLst>
                              <p:cond delay="500"/>
                            </p:stCondLst>
                            <p:childTnLst>
                              <p:par>
                                <p:cTn id="9" presetID="26" presetClass="emph" presetSubtype="0" fill="hold" grpId="0" nodeType="afterEffect">
                                  <p:stCondLst>
                                    <p:cond delay="0"/>
                                  </p:stCondLst>
                                  <p:iterate type="lt">
                                    <p:tmPct val="10000"/>
                                  </p:iterate>
                                  <p:childTnLst>
                                    <p:animEffect transition="out" filter="fade">
                                      <p:cBhvr>
                                        <p:cTn id="10" dur="350" tmFilter="0, 0; .2, .5; .8, .5; 1, 0"/>
                                        <p:tgtEl>
                                          <p:spTgt spid="6"/>
                                        </p:tgtEl>
                                      </p:cBhvr>
                                    </p:animEffect>
                                    <p:animScale>
                                      <p:cBhvr>
                                        <p:cTn id="11" dur="175" autoRev="1" fill="hold"/>
                                        <p:tgtEl>
                                          <p:spTgt spid="6"/>
                                        </p:tgtEl>
                                      </p:cBhvr>
                                      <p:by x="105000" y="105000"/>
                                    </p:animScale>
                                  </p:childTnLst>
                                </p:cTn>
                              </p:par>
                            </p:childTnLst>
                          </p:cTn>
                        </p:par>
                        <p:par>
                          <p:cTn id="12" fill="hold">
                            <p:stCondLst>
                              <p:cond delay="1024"/>
                            </p:stCondLst>
                            <p:childTnLst>
                              <p:par>
                                <p:cTn id="13" presetID="1" presetClass="entr" presetSubtype="0"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63" presetClass="path" presetSubtype="0" accel="50000" decel="50000" fill="hold" nodeType="withEffect">
                                  <p:stCondLst>
                                    <p:cond delay="0"/>
                                  </p:stCondLst>
                                  <p:childTnLst>
                                    <p:animMotion origin="layout" path="M 1.35802E-6 -1.07989E-6 L 0.04481 -1.07989E-6 " pathEditMode="relative" rAng="0" ptsTypes="AA">
                                      <p:cBhvr>
                                        <p:cTn id="16" dur="1000" spd="-100000" fill="hold"/>
                                        <p:tgtEl>
                                          <p:spTgt spid="9"/>
                                        </p:tgtEl>
                                        <p:attrNameLst>
                                          <p:attrName>ppt_x</p:attrName>
                                          <p:attrName>ppt_y</p:attrName>
                                        </p:attrNameLst>
                                      </p:cBhvr>
                                      <p:rCtr x="2235" y="0"/>
                                    </p:animMotion>
                                  </p:childTnLst>
                                </p:cTn>
                              </p:par>
                              <p:par>
                                <p:cTn id="17" presetID="1"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35" presetClass="path" presetSubtype="0" accel="50000" decel="50000" fill="hold" nodeType="withEffect">
                                  <p:stCondLst>
                                    <p:cond delay="0"/>
                                  </p:stCondLst>
                                  <p:childTnLst>
                                    <p:animMotion origin="layout" path="M 4.19753E-6 4.30202E-7 L -0.04284 4.30202E-7 " pathEditMode="relative" rAng="0" ptsTypes="AA">
                                      <p:cBhvr>
                                        <p:cTn id="20" dur="1000" spd="-100000" fill="hold"/>
                                        <p:tgtEl>
                                          <p:spTgt spid="10"/>
                                        </p:tgtEl>
                                        <p:attrNameLst>
                                          <p:attrName>ppt_x</p:attrName>
                                          <p:attrName>ppt_y</p:attrName>
                                        </p:attrNameLst>
                                      </p:cBhvr>
                                      <p:rCtr x="-214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任意多边形: 形状 14"/>
          <p:cNvSpPr/>
          <p:nvPr/>
        </p:nvSpPr>
        <p:spPr>
          <a:xfrm>
            <a:off x="1604839" y="714793"/>
            <a:ext cx="9335291" cy="6511380"/>
          </a:xfrm>
          <a:custGeom>
            <a:avLst/>
            <a:gdLst>
              <a:gd name="connsiteX0" fmla="*/ 2667000 w 5334000"/>
              <a:gd name="connsiteY0" fmla="*/ 0 h 3720473"/>
              <a:gd name="connsiteX1" fmla="*/ 5334000 w 5334000"/>
              <a:gd name="connsiteY1" fmla="*/ 2667000 h 3720473"/>
              <a:gd name="connsiteX2" fmla="*/ 5124414 w 5334000"/>
              <a:gd name="connsiteY2" fmla="*/ 3705117 h 3720473"/>
              <a:gd name="connsiteX3" fmla="*/ 5117017 w 5334000"/>
              <a:gd name="connsiteY3" fmla="*/ 3720473 h 3720473"/>
              <a:gd name="connsiteX4" fmla="*/ 5098003 w 5334000"/>
              <a:gd name="connsiteY4" fmla="*/ 3720473 h 3720473"/>
              <a:gd name="connsiteX5" fmla="*/ 5108615 w 5334000"/>
              <a:gd name="connsiteY5" fmla="*/ 3698443 h 3720473"/>
              <a:gd name="connsiteX6" fmla="*/ 5316853 w 5334000"/>
              <a:gd name="connsiteY6" fmla="*/ 2667001 h 3720473"/>
              <a:gd name="connsiteX7" fmla="*/ 2667001 w 5334000"/>
              <a:gd name="connsiteY7" fmla="*/ 17149 h 3720473"/>
              <a:gd name="connsiteX8" fmla="*/ 17149 w 5334000"/>
              <a:gd name="connsiteY8" fmla="*/ 2667001 h 3720473"/>
              <a:gd name="connsiteX9" fmla="*/ 225387 w 5334000"/>
              <a:gd name="connsiteY9" fmla="*/ 3698443 h 3720473"/>
              <a:gd name="connsiteX10" fmla="*/ 236000 w 5334000"/>
              <a:gd name="connsiteY10" fmla="*/ 3720473 h 3720473"/>
              <a:gd name="connsiteX11" fmla="*/ 216984 w 5334000"/>
              <a:gd name="connsiteY11" fmla="*/ 3720473 h 3720473"/>
              <a:gd name="connsiteX12" fmla="*/ 209586 w 5334000"/>
              <a:gd name="connsiteY12" fmla="*/ 3705117 h 3720473"/>
              <a:gd name="connsiteX13" fmla="*/ 0 w 5334000"/>
              <a:gd name="connsiteY13" fmla="*/ 2667000 h 3720473"/>
              <a:gd name="connsiteX14" fmla="*/ 2667000 w 5334000"/>
              <a:gd name="connsiteY14" fmla="*/ 0 h 3720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334000" h="3720473">
                <a:moveTo>
                  <a:pt x="2667000" y="0"/>
                </a:moveTo>
                <a:cubicBezTo>
                  <a:pt x="4139943" y="0"/>
                  <a:pt x="5334000" y="1194057"/>
                  <a:pt x="5334000" y="2667000"/>
                </a:cubicBezTo>
                <a:cubicBezTo>
                  <a:pt x="5334000" y="3035236"/>
                  <a:pt x="5259371" y="3386041"/>
                  <a:pt x="5124414" y="3705117"/>
                </a:cubicBezTo>
                <a:lnTo>
                  <a:pt x="5117017" y="3720473"/>
                </a:lnTo>
                <a:lnTo>
                  <a:pt x="5098003" y="3720473"/>
                </a:lnTo>
                <a:lnTo>
                  <a:pt x="5108615" y="3698443"/>
                </a:lnTo>
                <a:cubicBezTo>
                  <a:pt x="5242704" y="3381419"/>
                  <a:pt x="5316853" y="3032869"/>
                  <a:pt x="5316853" y="2667001"/>
                </a:cubicBezTo>
                <a:cubicBezTo>
                  <a:pt x="5316853" y="1203528"/>
                  <a:pt x="4130474" y="17149"/>
                  <a:pt x="2667001" y="17149"/>
                </a:cubicBezTo>
                <a:cubicBezTo>
                  <a:pt x="1203528" y="17149"/>
                  <a:pt x="17149" y="1203528"/>
                  <a:pt x="17149" y="2667001"/>
                </a:cubicBezTo>
                <a:cubicBezTo>
                  <a:pt x="17149" y="3032869"/>
                  <a:pt x="91298" y="3381419"/>
                  <a:pt x="225387" y="3698443"/>
                </a:cubicBezTo>
                <a:lnTo>
                  <a:pt x="236000" y="3720473"/>
                </a:lnTo>
                <a:lnTo>
                  <a:pt x="216984" y="3720473"/>
                </a:lnTo>
                <a:lnTo>
                  <a:pt x="209586" y="3705117"/>
                </a:lnTo>
                <a:cubicBezTo>
                  <a:pt x="74628" y="3386041"/>
                  <a:pt x="0" y="3035236"/>
                  <a:pt x="0" y="2667000"/>
                </a:cubicBezTo>
                <a:cubicBezTo>
                  <a:pt x="0" y="1194057"/>
                  <a:pt x="1194057" y="0"/>
                  <a:pt x="2667000"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MH_Number_1"/>
          <p:cNvSpPr/>
          <p:nvPr>
            <p:custDataLst>
              <p:tags r:id="rId1"/>
            </p:custDataLst>
          </p:nvPr>
        </p:nvSpPr>
        <p:spPr>
          <a:xfrm>
            <a:off x="6987092" y="3137336"/>
            <a:ext cx="379646" cy="379646"/>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10" b="1" dirty="0">
                <a:solidFill>
                  <a:schemeClr val="bg1"/>
                </a:solidFill>
                <a:latin typeface="造字工房悦黑体验版细体" pitchFamily="50" charset="-122"/>
                <a:ea typeface="造字工房悦黑体验版细体" pitchFamily="50" charset="-122"/>
                <a:cs typeface="Times New Roman" panose="02020603050405020304" pitchFamily="18" charset="0"/>
                <a:sym typeface="Arial" panose="020B0604020202020204" pitchFamily="34" charset="0"/>
              </a:rPr>
              <a:t>1</a:t>
            </a:r>
            <a:endParaRPr lang="zh-CN" altLang="en-US" sz="2110" b="1" dirty="0">
              <a:solidFill>
                <a:schemeClr val="bg1"/>
              </a:solidFill>
              <a:latin typeface="造字工房悦黑体验版细体" pitchFamily="50" charset="-122"/>
              <a:ea typeface="造字工房悦黑体验版细体" pitchFamily="50" charset="-122"/>
              <a:cs typeface="Times New Roman" panose="02020603050405020304" pitchFamily="18" charset="0"/>
              <a:sym typeface="Arial" panose="020B0604020202020204" pitchFamily="34" charset="0"/>
            </a:endParaRPr>
          </a:p>
        </p:txBody>
      </p:sp>
      <p:sp>
        <p:nvSpPr>
          <p:cNvPr id="10" name="MH_Entry_1"/>
          <p:cNvSpPr/>
          <p:nvPr>
            <p:custDataLst>
              <p:tags r:id="rId2"/>
            </p:custDataLst>
          </p:nvPr>
        </p:nvSpPr>
        <p:spPr>
          <a:xfrm>
            <a:off x="7692050" y="3076902"/>
            <a:ext cx="2466406" cy="57400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r>
              <a:rPr lang="zh-CN" altLang="en-US" sz="2530" dirty="0">
                <a:solidFill>
                  <a:schemeClr val="tx1"/>
                </a:solidFill>
                <a:latin typeface="造字工房悦黑体验版细体" pitchFamily="50" charset="-122"/>
                <a:ea typeface="造字工房悦黑体验版细体" pitchFamily="50" charset="-122"/>
                <a:sym typeface="Arial" panose="020B0604020202020204" pitchFamily="34" charset="0"/>
              </a:rPr>
              <a:t>年度工作概述</a:t>
            </a:r>
            <a:r>
              <a:rPr lang="en-US" altLang="zh-CN" sz="1200" dirty="0">
                <a:solidFill>
                  <a:schemeClr val="tx1"/>
                </a:solidFill>
                <a:latin typeface="造字工房悦黑体验版细体" pitchFamily="50" charset="-122"/>
                <a:ea typeface="造字工房悦黑体验版细体" pitchFamily="50" charset="-122"/>
                <a:sym typeface="Arial" panose="020B0604020202020204" pitchFamily="34" charset="0"/>
              </a:rPr>
              <a:t>ANNUAL WORK SUMMARY</a:t>
            </a:r>
            <a:endParaRPr lang="zh-CN" altLang="en-US" sz="1200" dirty="0">
              <a:solidFill>
                <a:schemeClr val="tx1"/>
              </a:solidFill>
              <a:latin typeface="造字工房悦黑体验版细体" pitchFamily="50" charset="-122"/>
              <a:ea typeface="造字工房悦黑体验版细体" pitchFamily="50" charset="-122"/>
              <a:sym typeface="Arial" panose="020B0604020202020204" pitchFamily="34" charset="0"/>
            </a:endParaRPr>
          </a:p>
        </p:txBody>
      </p:sp>
      <p:sp>
        <p:nvSpPr>
          <p:cNvPr id="15" name="MH_Number_2"/>
          <p:cNvSpPr/>
          <p:nvPr>
            <p:custDataLst>
              <p:tags r:id="rId3"/>
            </p:custDataLst>
          </p:nvPr>
        </p:nvSpPr>
        <p:spPr>
          <a:xfrm>
            <a:off x="6987092" y="4006805"/>
            <a:ext cx="379646" cy="379646"/>
          </a:xfrm>
          <a:prstGeom prst="ellipse">
            <a:avLst/>
          </a:prstGeom>
          <a:solidFill>
            <a:schemeClr val="accent2"/>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10" b="1">
                <a:solidFill>
                  <a:schemeClr val="bg1"/>
                </a:solidFill>
                <a:latin typeface="造字工房悦黑体验版细体" pitchFamily="50" charset="-122"/>
                <a:ea typeface="造字工房悦黑体验版细体" pitchFamily="50" charset="-122"/>
                <a:cs typeface="Times New Roman" panose="02020603050405020304" pitchFamily="18" charset="0"/>
                <a:sym typeface="Arial" panose="020B0604020202020204" pitchFamily="34" charset="0"/>
              </a:rPr>
              <a:t>2</a:t>
            </a:r>
            <a:endParaRPr lang="zh-CN" altLang="en-US" sz="2110" b="1" dirty="0">
              <a:solidFill>
                <a:schemeClr val="bg1"/>
              </a:solidFill>
              <a:latin typeface="造字工房悦黑体验版细体" pitchFamily="50" charset="-122"/>
              <a:ea typeface="造字工房悦黑体验版细体" pitchFamily="50" charset="-122"/>
              <a:cs typeface="Times New Roman" panose="02020603050405020304" pitchFamily="18" charset="0"/>
              <a:sym typeface="Arial" panose="020B0604020202020204" pitchFamily="34" charset="0"/>
            </a:endParaRPr>
          </a:p>
        </p:txBody>
      </p:sp>
      <p:sp>
        <p:nvSpPr>
          <p:cNvPr id="17" name="MH_Entry_2"/>
          <p:cNvSpPr/>
          <p:nvPr>
            <p:custDataLst>
              <p:tags r:id="rId4"/>
            </p:custDataLst>
          </p:nvPr>
        </p:nvSpPr>
        <p:spPr>
          <a:xfrm>
            <a:off x="7692050" y="3946372"/>
            <a:ext cx="2466406" cy="57400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lvl="0"/>
            <a:r>
              <a:rPr lang="zh-CN" altLang="en-US" sz="2530" dirty="0">
                <a:solidFill>
                  <a:schemeClr val="tx1"/>
                </a:solidFill>
                <a:latin typeface="造字工房悦黑体验版细体" pitchFamily="50" charset="-122"/>
                <a:ea typeface="造字工房悦黑体验版细体" pitchFamily="50" charset="-122"/>
                <a:sym typeface="Arial" panose="020B0604020202020204" pitchFamily="34" charset="0"/>
              </a:rPr>
              <a:t>工作完成情况</a:t>
            </a:r>
            <a:r>
              <a:rPr lang="en-US" altLang="zh-CN" sz="1200" dirty="0">
                <a:solidFill>
                  <a:schemeClr val="tx1"/>
                </a:solidFill>
                <a:latin typeface="造字工房悦黑体验版细体" pitchFamily="50" charset="-122"/>
                <a:ea typeface="造字工房悦黑体验版细体" pitchFamily="50" charset="-122"/>
                <a:sym typeface="Arial" panose="020B0604020202020204" pitchFamily="34" charset="0"/>
              </a:rPr>
              <a:t>COMPLETION OF WORK</a:t>
            </a:r>
            <a:endParaRPr lang="zh-CN" altLang="en-US" sz="1200" dirty="0">
              <a:solidFill>
                <a:schemeClr val="tx1"/>
              </a:solidFill>
              <a:latin typeface="造字工房悦黑体验版细体" pitchFamily="50" charset="-122"/>
              <a:ea typeface="造字工房悦黑体验版细体" pitchFamily="50" charset="-122"/>
              <a:sym typeface="Arial" panose="020B0604020202020204" pitchFamily="34" charset="0"/>
            </a:endParaRPr>
          </a:p>
        </p:txBody>
      </p:sp>
      <p:sp>
        <p:nvSpPr>
          <p:cNvPr id="18" name="MH_Number_3"/>
          <p:cNvSpPr/>
          <p:nvPr>
            <p:custDataLst>
              <p:tags r:id="rId5"/>
            </p:custDataLst>
          </p:nvPr>
        </p:nvSpPr>
        <p:spPr>
          <a:xfrm>
            <a:off x="6987092" y="4876273"/>
            <a:ext cx="379646" cy="379646"/>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10" b="1">
                <a:solidFill>
                  <a:schemeClr val="bg1"/>
                </a:solidFill>
                <a:latin typeface="造字工房悦黑体验版细体" pitchFamily="50" charset="-122"/>
                <a:ea typeface="造字工房悦黑体验版细体" pitchFamily="50" charset="-122"/>
                <a:cs typeface="Times New Roman" panose="02020603050405020304" pitchFamily="18" charset="0"/>
                <a:sym typeface="Arial" panose="020B0604020202020204" pitchFamily="34" charset="0"/>
              </a:rPr>
              <a:t>3</a:t>
            </a:r>
            <a:endParaRPr lang="zh-CN" altLang="en-US" sz="2110" b="1" dirty="0">
              <a:solidFill>
                <a:schemeClr val="bg1"/>
              </a:solidFill>
              <a:latin typeface="造字工房悦黑体验版细体" pitchFamily="50" charset="-122"/>
              <a:ea typeface="造字工房悦黑体验版细体" pitchFamily="50" charset="-122"/>
              <a:cs typeface="Times New Roman" panose="02020603050405020304" pitchFamily="18" charset="0"/>
              <a:sym typeface="Arial" panose="020B0604020202020204" pitchFamily="34" charset="0"/>
            </a:endParaRPr>
          </a:p>
        </p:txBody>
      </p:sp>
      <p:sp>
        <p:nvSpPr>
          <p:cNvPr id="19" name="MH_Entry_3"/>
          <p:cNvSpPr/>
          <p:nvPr>
            <p:custDataLst>
              <p:tags r:id="rId6"/>
            </p:custDataLst>
          </p:nvPr>
        </p:nvSpPr>
        <p:spPr>
          <a:xfrm>
            <a:off x="7692050" y="4815840"/>
            <a:ext cx="2466406" cy="57400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lvl="0"/>
            <a:r>
              <a:rPr lang="zh-CN" altLang="en-US" sz="2530" dirty="0">
                <a:solidFill>
                  <a:schemeClr val="tx1"/>
                </a:solidFill>
                <a:latin typeface="造字工房悦黑体验版细体" pitchFamily="50" charset="-122"/>
                <a:ea typeface="造字工房悦黑体验版细体" pitchFamily="50" charset="-122"/>
                <a:sym typeface="Arial" panose="020B0604020202020204" pitchFamily="34" charset="0"/>
              </a:rPr>
              <a:t>成功项目展示</a:t>
            </a:r>
            <a:r>
              <a:rPr lang="en-US" altLang="zh-CN" sz="1200" dirty="0">
                <a:solidFill>
                  <a:schemeClr val="tx1"/>
                </a:solidFill>
                <a:latin typeface="造字工房悦黑体验版细体" pitchFamily="50" charset="-122"/>
                <a:ea typeface="造字工房悦黑体验版细体" pitchFamily="50" charset="-122"/>
                <a:sym typeface="Arial" panose="020B0604020202020204" pitchFamily="34" charset="0"/>
              </a:rPr>
              <a:t>SUCCESSFUL PROJECT </a:t>
            </a:r>
            <a:endParaRPr lang="zh-CN" altLang="en-US" sz="1200" dirty="0">
              <a:solidFill>
                <a:schemeClr val="tx1"/>
              </a:solidFill>
              <a:latin typeface="造字工房悦黑体验版细体" pitchFamily="50" charset="-122"/>
              <a:ea typeface="造字工房悦黑体验版细体" pitchFamily="50" charset="-122"/>
              <a:sym typeface="Arial" panose="020B0604020202020204" pitchFamily="34" charset="0"/>
            </a:endParaRPr>
          </a:p>
        </p:txBody>
      </p:sp>
      <p:sp>
        <p:nvSpPr>
          <p:cNvPr id="20" name="MH_Number_4"/>
          <p:cNvSpPr/>
          <p:nvPr>
            <p:custDataLst>
              <p:tags r:id="rId7"/>
            </p:custDataLst>
          </p:nvPr>
        </p:nvSpPr>
        <p:spPr>
          <a:xfrm>
            <a:off x="6987092" y="5745742"/>
            <a:ext cx="379646" cy="379646"/>
          </a:xfrm>
          <a:prstGeom prst="ellipse">
            <a:avLst/>
          </a:prstGeom>
          <a:solidFill>
            <a:schemeClr val="accent2"/>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10" b="1">
                <a:solidFill>
                  <a:schemeClr val="bg1"/>
                </a:solidFill>
                <a:latin typeface="造字工房悦黑体验版细体" pitchFamily="50" charset="-122"/>
                <a:ea typeface="造字工房悦黑体验版细体" pitchFamily="50" charset="-122"/>
                <a:cs typeface="Times New Roman" panose="02020603050405020304" pitchFamily="18" charset="0"/>
                <a:sym typeface="Arial" panose="020B0604020202020204" pitchFamily="34" charset="0"/>
              </a:rPr>
              <a:t>4</a:t>
            </a:r>
            <a:endParaRPr lang="zh-CN" altLang="en-US" sz="2110" b="1" dirty="0">
              <a:solidFill>
                <a:schemeClr val="bg1"/>
              </a:solidFill>
              <a:latin typeface="造字工房悦黑体验版细体" pitchFamily="50" charset="-122"/>
              <a:ea typeface="造字工房悦黑体验版细体" pitchFamily="50" charset="-122"/>
              <a:cs typeface="Times New Roman" panose="02020603050405020304" pitchFamily="18" charset="0"/>
              <a:sym typeface="Arial" panose="020B0604020202020204" pitchFamily="34" charset="0"/>
            </a:endParaRPr>
          </a:p>
        </p:txBody>
      </p:sp>
      <p:sp>
        <p:nvSpPr>
          <p:cNvPr id="21" name="MH_Entry_4"/>
          <p:cNvSpPr/>
          <p:nvPr>
            <p:custDataLst>
              <p:tags r:id="rId8"/>
            </p:custDataLst>
          </p:nvPr>
        </p:nvSpPr>
        <p:spPr>
          <a:xfrm>
            <a:off x="7692050" y="5685307"/>
            <a:ext cx="2466406" cy="57400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spAutoFit/>
          </a:bodyPr>
          <a:lstStyle/>
          <a:p>
            <a:pPr lvl="0"/>
            <a:r>
              <a:rPr lang="zh-CN" altLang="en-US" sz="2530" dirty="0">
                <a:solidFill>
                  <a:schemeClr val="tx1"/>
                </a:solidFill>
                <a:latin typeface="造字工房悦黑体验版细体" pitchFamily="50" charset="-122"/>
                <a:ea typeface="造字工房悦黑体验版细体" pitchFamily="50" charset="-122"/>
                <a:sym typeface="Arial" panose="020B0604020202020204" pitchFamily="34" charset="0"/>
              </a:rPr>
              <a:t>明年工作计划</a:t>
            </a:r>
            <a:endParaRPr lang="en-US" altLang="zh-CN" sz="2530" dirty="0">
              <a:solidFill>
                <a:schemeClr val="tx1"/>
              </a:solidFill>
              <a:latin typeface="造字工房悦黑体验版细体" pitchFamily="50" charset="-122"/>
              <a:ea typeface="造字工房悦黑体验版细体" pitchFamily="50" charset="-122"/>
              <a:sym typeface="Arial" panose="020B0604020202020204" pitchFamily="34" charset="0"/>
            </a:endParaRPr>
          </a:p>
          <a:p>
            <a:pPr lvl="0"/>
            <a:r>
              <a:rPr lang="en-US" altLang="zh-CN" sz="1200" dirty="0">
                <a:solidFill>
                  <a:schemeClr val="tx1"/>
                </a:solidFill>
                <a:latin typeface="造字工房悦黑体验版细体" pitchFamily="50" charset="-122"/>
                <a:ea typeface="造字工房悦黑体验版细体" pitchFamily="50" charset="-122"/>
                <a:sym typeface="Arial" panose="020B0604020202020204" pitchFamily="34" charset="0"/>
              </a:rPr>
              <a:t>NEXT YEAR WORK PLAN</a:t>
            </a:r>
            <a:endParaRPr lang="zh-CN" altLang="en-US" sz="1200" dirty="0">
              <a:solidFill>
                <a:schemeClr val="tx1"/>
              </a:solidFill>
              <a:latin typeface="造字工房悦黑体验版细体" pitchFamily="50" charset="-122"/>
              <a:ea typeface="造字工房悦黑体验版细体" pitchFamily="50" charset="-122"/>
              <a:sym typeface="Arial" panose="020B0604020202020204" pitchFamily="34" charset="0"/>
            </a:endParaRPr>
          </a:p>
        </p:txBody>
      </p:sp>
      <p:sp>
        <p:nvSpPr>
          <p:cNvPr id="22" name="MH_Others_1"/>
          <p:cNvSpPr txBox="1"/>
          <p:nvPr>
            <p:custDataLst>
              <p:tags r:id="rId9"/>
            </p:custDataLst>
          </p:nvPr>
        </p:nvSpPr>
        <p:spPr>
          <a:xfrm>
            <a:off x="3044999" y="2752229"/>
            <a:ext cx="1769715" cy="3794384"/>
          </a:xfrm>
          <a:prstGeom prst="rect">
            <a:avLst/>
          </a:prstGeom>
          <a:noFill/>
        </p:spPr>
        <p:txBody>
          <a:bodyPr vert="eaVert" wrap="square" lIns="0" tIns="0" rIns="0" bIns="0" rtlCol="0" anchor="ctr" anchorCtr="0">
            <a:spAutoFit/>
          </a:bodyPr>
          <a:lstStyle/>
          <a:p>
            <a:pPr algn="ctr"/>
            <a:r>
              <a:rPr lang="zh-CN" altLang="en-US" sz="11500" b="1" dirty="0">
                <a:latin typeface="造字工房悦黑体验版细体" pitchFamily="50" charset="-122"/>
                <a:ea typeface="造字工房悦黑体验版细体" pitchFamily="50" charset="-122"/>
                <a:sym typeface="Arial" panose="020B0604020202020204" pitchFamily="34" charset="0"/>
              </a:rPr>
              <a:t>目录</a:t>
            </a:r>
            <a:endParaRPr lang="zh-CN" altLang="en-US" sz="11500" b="1" dirty="0">
              <a:latin typeface="造字工房悦黑体验版细体" pitchFamily="50" charset="-122"/>
              <a:ea typeface="造字工房悦黑体验版细体" pitchFamily="50" charset="-122"/>
              <a:sym typeface="Arial" panose="020B0604020202020204" pitchFamily="34" charset="0"/>
            </a:endParaRPr>
          </a:p>
        </p:txBody>
      </p:sp>
      <p:sp>
        <p:nvSpPr>
          <p:cNvPr id="23" name="MH_Others_2"/>
          <p:cNvSpPr txBox="1"/>
          <p:nvPr>
            <p:custDataLst>
              <p:tags r:id="rId10"/>
            </p:custDataLst>
          </p:nvPr>
        </p:nvSpPr>
        <p:spPr>
          <a:xfrm rot="5400000">
            <a:off x="1197366" y="4310867"/>
            <a:ext cx="3299115" cy="677108"/>
          </a:xfrm>
          <a:prstGeom prst="rect">
            <a:avLst/>
          </a:prstGeom>
          <a:noFill/>
        </p:spPr>
        <p:txBody>
          <a:bodyPr wrap="square" lIns="0" tIns="0" rIns="0" bIns="0">
            <a:spAutoFit/>
          </a:bodyPr>
          <a:lstStyle/>
          <a:p>
            <a:pPr algn="ctr">
              <a:defRPr/>
            </a:pPr>
            <a:r>
              <a:rPr lang="en-US" altLang="zh-CN" sz="4400" b="1" dirty="0">
                <a:latin typeface="造字工房悦黑体验版细体" pitchFamily="50" charset="-122"/>
                <a:ea typeface="造字工房悦黑体验版细体" pitchFamily="50" charset="-122"/>
                <a:sym typeface="Arial" panose="020B0604020202020204" pitchFamily="34" charset="0"/>
              </a:rPr>
              <a:t>CONTENTS</a:t>
            </a:r>
            <a:endParaRPr lang="zh-CN" altLang="en-US" sz="4400" b="1" dirty="0">
              <a:latin typeface="造字工房悦黑体验版细体" pitchFamily="50" charset="-122"/>
              <a:ea typeface="造字工房悦黑体验版细体" pitchFamily="50" charset="-122"/>
              <a:sym typeface="Arial" panose="020B0604020202020204" pitchFamily="34" charset="0"/>
            </a:endParaRPr>
          </a:p>
        </p:txBody>
      </p:sp>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1" fill="hold">
                                          <p:stCondLst>
                                            <p:cond delay="0"/>
                                          </p:stCondLst>
                                        </p:cTn>
                                        <p:tgtEl>
                                          <p:spTgt spid="22"/>
                                        </p:tgtEl>
                                        <p:attrNameLst>
                                          <p:attrName>style.visibility</p:attrName>
                                        </p:attrNameLst>
                                      </p:cBhvr>
                                      <p:to>
                                        <p:strVal val="visible"/>
                                      </p:to>
                                    </p:set>
                                    <p:anim by="(-#ppt_w*2)" calcmode="lin" valueType="num">
                                      <p:cBhvr rctx="PPT">
                                        <p:cTn id="12" dur="500" autoRev="1" fill="hold">
                                          <p:stCondLst>
                                            <p:cond delay="0"/>
                                          </p:stCondLst>
                                        </p:cTn>
                                        <p:tgtEl>
                                          <p:spTgt spid="22"/>
                                        </p:tgtEl>
                                        <p:attrNameLst>
                                          <p:attrName>ppt_w</p:attrName>
                                        </p:attrNameLst>
                                      </p:cBhvr>
                                    </p:anim>
                                    <p:anim by="(#ppt_w*0.50)" calcmode="lin" valueType="num">
                                      <p:cBhvr>
                                        <p:cTn id="13" dur="500" decel="50000" autoRev="1" fill="hold">
                                          <p:stCondLst>
                                            <p:cond delay="0"/>
                                          </p:stCondLst>
                                        </p:cTn>
                                        <p:tgtEl>
                                          <p:spTgt spid="22"/>
                                        </p:tgtEl>
                                        <p:attrNameLst>
                                          <p:attrName>ppt_x</p:attrName>
                                        </p:attrNameLst>
                                      </p:cBhvr>
                                    </p:anim>
                                    <p:anim from="(-#ppt_h/2)" to="(#ppt_y)" calcmode="lin" valueType="num">
                                      <p:cBhvr>
                                        <p:cTn id="14" dur="1000" fill="hold">
                                          <p:stCondLst>
                                            <p:cond delay="0"/>
                                          </p:stCondLst>
                                        </p:cTn>
                                        <p:tgtEl>
                                          <p:spTgt spid="22"/>
                                        </p:tgtEl>
                                        <p:attrNameLst>
                                          <p:attrName>ppt_y</p:attrName>
                                        </p:attrNameLst>
                                      </p:cBhvr>
                                    </p:anim>
                                    <p:animRot by="21600000">
                                      <p:cBhvr>
                                        <p:cTn id="15" dur="1000" fill="hold">
                                          <p:stCondLst>
                                            <p:cond delay="0"/>
                                          </p:stCondLst>
                                        </p:cTn>
                                        <p:tgtEl>
                                          <p:spTgt spid="22"/>
                                        </p:tgtEl>
                                        <p:attrNameLst>
                                          <p:attrName>r</p:attrName>
                                        </p:attrNameLst>
                                      </p:cBhvr>
                                    </p:animRot>
                                  </p:childTnLst>
                                </p:cTn>
                              </p:par>
                              <p:par>
                                <p:cTn id="16" presetID="56" presetClass="entr" presetSubtype="0" fill="hold" grpId="0" nodeType="withEffect">
                                  <p:stCondLst>
                                    <p:cond delay="0"/>
                                  </p:stCondLst>
                                  <p:iterate type="lt">
                                    <p:tmPct val="10000"/>
                                  </p:iterate>
                                  <p:childTnLst>
                                    <p:set>
                                      <p:cBhvr>
                                        <p:cTn id="17" dur="1" fill="hold">
                                          <p:stCondLst>
                                            <p:cond delay="0"/>
                                          </p:stCondLst>
                                        </p:cTn>
                                        <p:tgtEl>
                                          <p:spTgt spid="23"/>
                                        </p:tgtEl>
                                        <p:attrNameLst>
                                          <p:attrName>style.visibility</p:attrName>
                                        </p:attrNameLst>
                                      </p:cBhvr>
                                      <p:to>
                                        <p:strVal val="visible"/>
                                      </p:to>
                                    </p:set>
                                    <p:anim by="(-#ppt_w*2)" calcmode="lin" valueType="num">
                                      <p:cBhvr rctx="PPT">
                                        <p:cTn id="18" dur="500" autoRev="1" fill="hold">
                                          <p:stCondLst>
                                            <p:cond delay="0"/>
                                          </p:stCondLst>
                                        </p:cTn>
                                        <p:tgtEl>
                                          <p:spTgt spid="23"/>
                                        </p:tgtEl>
                                        <p:attrNameLst>
                                          <p:attrName>ppt_w</p:attrName>
                                        </p:attrNameLst>
                                      </p:cBhvr>
                                    </p:anim>
                                    <p:anim by="(#ppt_w*0.50)" calcmode="lin" valueType="num">
                                      <p:cBhvr>
                                        <p:cTn id="19" dur="500" decel="50000" autoRev="1" fill="hold">
                                          <p:stCondLst>
                                            <p:cond delay="0"/>
                                          </p:stCondLst>
                                        </p:cTn>
                                        <p:tgtEl>
                                          <p:spTgt spid="23"/>
                                        </p:tgtEl>
                                        <p:attrNameLst>
                                          <p:attrName>ppt_x</p:attrName>
                                        </p:attrNameLst>
                                      </p:cBhvr>
                                    </p:anim>
                                    <p:anim from="(-#ppt_h/2)" to="(#ppt_y)" calcmode="lin" valueType="num">
                                      <p:cBhvr>
                                        <p:cTn id="20" dur="1000" fill="hold">
                                          <p:stCondLst>
                                            <p:cond delay="0"/>
                                          </p:stCondLst>
                                        </p:cTn>
                                        <p:tgtEl>
                                          <p:spTgt spid="23"/>
                                        </p:tgtEl>
                                        <p:attrNameLst>
                                          <p:attrName>ppt_y</p:attrName>
                                        </p:attrNameLst>
                                      </p:cBhvr>
                                    </p:anim>
                                    <p:animRot by="21600000">
                                      <p:cBhvr>
                                        <p:cTn id="21" dur="1000" fill="hold">
                                          <p:stCondLst>
                                            <p:cond delay="0"/>
                                          </p:stCondLst>
                                        </p:cTn>
                                        <p:tgtEl>
                                          <p:spTgt spid="23"/>
                                        </p:tgtEl>
                                        <p:attrNameLst>
                                          <p:attrName>r</p:attrName>
                                        </p:attrNameLst>
                                      </p:cBhvr>
                                    </p:animRo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p:cTn id="26" dur="500" fill="hold"/>
                                        <p:tgtEl>
                                          <p:spTgt spid="9"/>
                                        </p:tgtEl>
                                        <p:attrNameLst>
                                          <p:attrName>ppt_w</p:attrName>
                                        </p:attrNameLst>
                                      </p:cBhvr>
                                      <p:tavLst>
                                        <p:tav tm="0">
                                          <p:val>
                                            <p:fltVal val="0"/>
                                          </p:val>
                                        </p:tav>
                                        <p:tav tm="100000">
                                          <p:val>
                                            <p:strVal val="#ppt_w"/>
                                          </p:val>
                                        </p:tav>
                                      </p:tavLst>
                                    </p:anim>
                                    <p:anim calcmode="lin" valueType="num">
                                      <p:cBhvr>
                                        <p:cTn id="27" dur="500" fill="hold"/>
                                        <p:tgtEl>
                                          <p:spTgt spid="9"/>
                                        </p:tgtEl>
                                        <p:attrNameLst>
                                          <p:attrName>ppt_h</p:attrName>
                                        </p:attrNameLst>
                                      </p:cBhvr>
                                      <p:tavLst>
                                        <p:tav tm="0">
                                          <p:val>
                                            <p:fltVal val="0"/>
                                          </p:val>
                                        </p:tav>
                                        <p:tav tm="100000">
                                          <p:val>
                                            <p:strVal val="#ppt_h"/>
                                          </p:val>
                                        </p:tav>
                                      </p:tavLst>
                                    </p:anim>
                                    <p:animEffect transition="in" filter="fade">
                                      <p:cBhvr>
                                        <p:cTn id="28" dur="500"/>
                                        <p:tgtEl>
                                          <p:spTgt spid="9"/>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cBhvr>
                                        <p:cTn id="41" dur="500" fill="hold"/>
                                        <p:tgtEl>
                                          <p:spTgt spid="20"/>
                                        </p:tgtEl>
                                        <p:attrNameLst>
                                          <p:attrName>ppt_w</p:attrName>
                                        </p:attrNameLst>
                                      </p:cBhvr>
                                      <p:tavLst>
                                        <p:tav tm="0">
                                          <p:val>
                                            <p:fltVal val="0"/>
                                          </p:val>
                                        </p:tav>
                                        <p:tav tm="100000">
                                          <p:val>
                                            <p:strVal val="#ppt_w"/>
                                          </p:val>
                                        </p:tav>
                                      </p:tavLst>
                                    </p:anim>
                                    <p:anim calcmode="lin" valueType="num">
                                      <p:cBhvr>
                                        <p:cTn id="42" dur="500" fill="hold"/>
                                        <p:tgtEl>
                                          <p:spTgt spid="20"/>
                                        </p:tgtEl>
                                        <p:attrNameLst>
                                          <p:attrName>ppt_h</p:attrName>
                                        </p:attrNameLst>
                                      </p:cBhvr>
                                      <p:tavLst>
                                        <p:tav tm="0">
                                          <p:val>
                                            <p:fltVal val="0"/>
                                          </p:val>
                                        </p:tav>
                                        <p:tav tm="100000">
                                          <p:val>
                                            <p:strVal val="#ppt_h"/>
                                          </p:val>
                                        </p:tav>
                                      </p:tavLst>
                                    </p:anim>
                                    <p:animEffect transition="in" filter="fade">
                                      <p:cBhvr>
                                        <p:cTn id="43" dur="500"/>
                                        <p:tgtEl>
                                          <p:spTgt spid="20"/>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grpId="0" nodeType="clickEffect">
                                  <p:stCondLst>
                                    <p:cond delay="0"/>
                                  </p:stCondLst>
                                  <p:childTnLst>
                                    <p:set>
                                      <p:cBhvr>
                                        <p:cTn id="47" dur="1" fill="hold">
                                          <p:stCondLst>
                                            <p:cond delay="0"/>
                                          </p:stCondLst>
                                        </p:cTn>
                                        <p:tgtEl>
                                          <p:spTgt spid="10"/>
                                        </p:tgtEl>
                                        <p:attrNameLst>
                                          <p:attrName>style.visibility</p:attrName>
                                        </p:attrNameLst>
                                      </p:cBhvr>
                                      <p:to>
                                        <p:strVal val="visible"/>
                                      </p:to>
                                    </p:set>
                                    <p:animEffect transition="in" filter="wipe(down)">
                                      <p:cBhvr>
                                        <p:cTn id="48" dur="500"/>
                                        <p:tgtEl>
                                          <p:spTgt spid="10"/>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ipe(down)">
                                      <p:cBhvr>
                                        <p:cTn id="51" dur="500"/>
                                        <p:tgtEl>
                                          <p:spTgt spid="17"/>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wipe(down)">
                                      <p:cBhvr>
                                        <p:cTn id="54" dur="500"/>
                                        <p:tgtEl>
                                          <p:spTgt spid="19"/>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down)">
                                      <p:cBhvr>
                                        <p:cTn id="5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p:bldP spid="15" grpId="0" animBg="1"/>
      <p:bldP spid="17" grpId="0"/>
      <p:bldP spid="18" grpId="0" animBg="1"/>
      <p:bldP spid="19" grpId="0"/>
      <p:bldP spid="20" grpId="0" animBg="1"/>
      <p:bldP spid="21" grpId="0"/>
      <p:bldP spid="22" grpId="0"/>
      <p:bldP spid="2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8680504" y="2258346"/>
            <a:ext cx="2299086" cy="775078"/>
            <a:chOff x="7882178" y="2191620"/>
            <a:chExt cx="2179994" cy="734928"/>
          </a:xfrm>
        </p:grpSpPr>
        <p:sp>
          <p:nvSpPr>
            <p:cNvPr id="3" name="TextBox 2"/>
            <p:cNvSpPr txBox="1"/>
            <p:nvPr/>
          </p:nvSpPr>
          <p:spPr>
            <a:xfrm>
              <a:off x="7884714" y="2432499"/>
              <a:ext cx="2177458" cy="494049"/>
            </a:xfrm>
            <a:prstGeom prst="rect">
              <a:avLst/>
            </a:prstGeom>
            <a:noFill/>
          </p:spPr>
          <p:txBody>
            <a:bodyPr wrap="square" lIns="0" tIns="0" rIns="0" bIns="0" rtlCol="0">
              <a:spAutoFit/>
            </a:bodyPr>
            <a:lstStyle/>
            <a:p>
              <a:pPr>
                <a:lnSpc>
                  <a:spcPct val="150000"/>
                </a:lnSpc>
              </a:pPr>
              <a:r>
                <a:rPr lang="zh-CN" altLang="en-US" sz="120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a:t>
              </a:r>
              <a:endParaRPr lang="en-US" sz="12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 name="TextBox 3"/>
            <p:cNvSpPr txBox="1"/>
            <p:nvPr/>
          </p:nvSpPr>
          <p:spPr>
            <a:xfrm>
              <a:off x="7882178" y="2191620"/>
              <a:ext cx="1682437" cy="245140"/>
            </a:xfrm>
            <a:prstGeom prst="rect">
              <a:avLst/>
            </a:prstGeom>
            <a:noFill/>
          </p:spPr>
          <p:txBody>
            <a:bodyPr wrap="square" lIns="0" tIns="0" rIns="0" bIns="0" rtlCol="0">
              <a:spAutoFit/>
            </a:bodyPr>
            <a:lstStyle/>
            <a:p>
              <a:pPr>
                <a:lnSpc>
                  <a:spcPct val="120000"/>
                </a:lnSpc>
              </a:pPr>
              <a:r>
                <a:rPr lang="en-GB" sz="14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Review</a:t>
              </a:r>
              <a:endParaRPr lang="en-GB" sz="14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4"/>
          <p:cNvGrpSpPr/>
          <p:nvPr/>
        </p:nvGrpSpPr>
        <p:grpSpPr>
          <a:xfrm>
            <a:off x="8683177" y="5123764"/>
            <a:ext cx="2296412" cy="775087"/>
            <a:chOff x="7884716" y="4908615"/>
            <a:chExt cx="2177459" cy="734938"/>
          </a:xfrm>
        </p:grpSpPr>
        <p:sp>
          <p:nvSpPr>
            <p:cNvPr id="6" name="TextBox 5"/>
            <p:cNvSpPr txBox="1"/>
            <p:nvPr/>
          </p:nvSpPr>
          <p:spPr>
            <a:xfrm>
              <a:off x="7884716" y="5149503"/>
              <a:ext cx="2177459" cy="494050"/>
            </a:xfrm>
            <a:prstGeom prst="rect">
              <a:avLst/>
            </a:prstGeom>
            <a:noFill/>
          </p:spPr>
          <p:txBody>
            <a:bodyPr wrap="square" lIns="0" tIns="0" rIns="0" bIns="0" rtlCol="0">
              <a:spAutoFit/>
            </a:bodyPr>
            <a:lstStyle/>
            <a:p>
              <a:pPr>
                <a:lnSpc>
                  <a:spcPct val="150000"/>
                </a:lnSpc>
              </a:pPr>
              <a:r>
                <a:rPr lang="zh-CN" altLang="en-US" sz="120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a:t>
              </a:r>
              <a:endParaRPr lang="en-US" sz="12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extBox 6"/>
            <p:cNvSpPr txBox="1"/>
            <p:nvPr/>
          </p:nvSpPr>
          <p:spPr>
            <a:xfrm>
              <a:off x="7896692" y="4908615"/>
              <a:ext cx="1682437" cy="245140"/>
            </a:xfrm>
            <a:prstGeom prst="rect">
              <a:avLst/>
            </a:prstGeom>
            <a:noFill/>
          </p:spPr>
          <p:txBody>
            <a:bodyPr wrap="square" lIns="0" tIns="0" rIns="0" bIns="0" rtlCol="0">
              <a:spAutoFit/>
            </a:bodyPr>
            <a:lstStyle/>
            <a:p>
              <a:pPr>
                <a:lnSpc>
                  <a:spcPct val="120000"/>
                </a:lnSpc>
              </a:pPr>
              <a:r>
                <a:rPr lang="en-GB" sz="14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Action</a:t>
              </a:r>
              <a:endParaRPr lang="en-GB" sz="14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7"/>
          <p:cNvGrpSpPr/>
          <p:nvPr/>
        </p:nvGrpSpPr>
        <p:grpSpPr>
          <a:xfrm>
            <a:off x="9491530" y="3652216"/>
            <a:ext cx="2296412" cy="775078"/>
            <a:chOff x="8651193" y="3513286"/>
            <a:chExt cx="2177458" cy="734928"/>
          </a:xfrm>
        </p:grpSpPr>
        <p:sp>
          <p:nvSpPr>
            <p:cNvPr id="9" name="TextBox 8"/>
            <p:cNvSpPr txBox="1"/>
            <p:nvPr/>
          </p:nvSpPr>
          <p:spPr>
            <a:xfrm>
              <a:off x="8651193" y="3754165"/>
              <a:ext cx="2177458" cy="494049"/>
            </a:xfrm>
            <a:prstGeom prst="rect">
              <a:avLst/>
            </a:prstGeom>
            <a:noFill/>
          </p:spPr>
          <p:txBody>
            <a:bodyPr wrap="square" lIns="0" tIns="0" rIns="0" bIns="0" rtlCol="0">
              <a:spAutoFit/>
            </a:bodyPr>
            <a:lstStyle/>
            <a:p>
              <a:pPr>
                <a:lnSpc>
                  <a:spcPct val="150000"/>
                </a:lnSpc>
              </a:pPr>
              <a:r>
                <a:rPr lang="zh-CN" altLang="en-US" sz="120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a:t>
              </a:r>
              <a:endParaRPr lang="en-US" sz="12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TextBox 9"/>
            <p:cNvSpPr txBox="1"/>
            <p:nvPr/>
          </p:nvSpPr>
          <p:spPr>
            <a:xfrm>
              <a:off x="8663171" y="3513286"/>
              <a:ext cx="1682437" cy="222584"/>
            </a:xfrm>
            <a:prstGeom prst="rect">
              <a:avLst/>
            </a:prstGeom>
            <a:noFill/>
          </p:spPr>
          <p:txBody>
            <a:bodyPr wrap="square" lIns="0" tIns="0" rIns="0" bIns="0" rtlCol="0">
              <a:spAutoFit/>
            </a:bodyPr>
            <a:lstStyle/>
            <a:p>
              <a:pPr>
                <a:lnSpc>
                  <a:spcPct val="120000"/>
                </a:lnSpc>
              </a:pPr>
              <a:r>
                <a:rPr lang="en-GB" sz="14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Development</a:t>
              </a:r>
              <a:endParaRPr lang="en-GB" sz="14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9"/>
          <p:cNvGrpSpPr/>
          <p:nvPr/>
        </p:nvGrpSpPr>
        <p:grpSpPr>
          <a:xfrm>
            <a:off x="4958397" y="1803819"/>
            <a:ext cx="4353821" cy="4660868"/>
            <a:chOff x="4251279" y="1760640"/>
            <a:chExt cx="4128294" cy="4419436"/>
          </a:xfrm>
        </p:grpSpPr>
        <p:grpSp>
          <p:nvGrpSpPr>
            <p:cNvPr id="21" name="Group 20"/>
            <p:cNvGrpSpPr/>
            <p:nvPr/>
          </p:nvGrpSpPr>
          <p:grpSpPr>
            <a:xfrm>
              <a:off x="5136041" y="2838552"/>
              <a:ext cx="901526" cy="638173"/>
              <a:chOff x="4808538" y="2005013"/>
              <a:chExt cx="1168400" cy="827088"/>
            </a:xfrm>
          </p:grpSpPr>
          <p:sp>
            <p:nvSpPr>
              <p:cNvPr id="61" name="Freeform 14"/>
              <p:cNvSpPr/>
              <p:nvPr/>
            </p:nvSpPr>
            <p:spPr bwMode="auto">
              <a:xfrm>
                <a:off x="4808538" y="2005013"/>
                <a:ext cx="1168400" cy="827088"/>
              </a:xfrm>
              <a:custGeom>
                <a:avLst/>
                <a:gdLst>
                  <a:gd name="T0" fmla="*/ 0 w 736"/>
                  <a:gd name="T1" fmla="*/ 435 h 521"/>
                  <a:gd name="T2" fmla="*/ 144 w 736"/>
                  <a:gd name="T3" fmla="*/ 521 h 521"/>
                  <a:gd name="T4" fmla="*/ 736 w 736"/>
                  <a:gd name="T5" fmla="*/ 168 h 521"/>
                  <a:gd name="T6" fmla="*/ 736 w 736"/>
                  <a:gd name="T7" fmla="*/ 0 h 521"/>
                  <a:gd name="T8" fmla="*/ 0 w 736"/>
                  <a:gd name="T9" fmla="*/ 435 h 521"/>
                </a:gdLst>
                <a:ahLst/>
                <a:cxnLst>
                  <a:cxn ang="0">
                    <a:pos x="T0" y="T1"/>
                  </a:cxn>
                  <a:cxn ang="0">
                    <a:pos x="T2" y="T3"/>
                  </a:cxn>
                  <a:cxn ang="0">
                    <a:pos x="T4" y="T5"/>
                  </a:cxn>
                  <a:cxn ang="0">
                    <a:pos x="T6" y="T7"/>
                  </a:cxn>
                  <a:cxn ang="0">
                    <a:pos x="T8" y="T9"/>
                  </a:cxn>
                </a:cxnLst>
                <a:rect l="0" t="0" r="r" b="b"/>
                <a:pathLst>
                  <a:path w="736" h="521">
                    <a:moveTo>
                      <a:pt x="0" y="435"/>
                    </a:moveTo>
                    <a:lnTo>
                      <a:pt x="144" y="521"/>
                    </a:lnTo>
                    <a:lnTo>
                      <a:pt x="736" y="168"/>
                    </a:lnTo>
                    <a:lnTo>
                      <a:pt x="736" y="0"/>
                    </a:lnTo>
                    <a:lnTo>
                      <a:pt x="0" y="435"/>
                    </a:lnTo>
                    <a:close/>
                  </a:path>
                </a:pathLst>
              </a:custGeom>
              <a:solidFill>
                <a:schemeClr val="bg1">
                  <a:lumMod val="50000"/>
                </a:schemeClr>
              </a:solidFill>
              <a:ln>
                <a:noFill/>
              </a:ln>
            </p:spPr>
            <p:txBody>
              <a:bodyPr vert="horz" wrap="square" lIns="96435" tIns="48218" rIns="96435" bIns="48218" numCol="1" anchor="t" anchorCtr="0" compatLnSpc="1"/>
              <a:lstStyle/>
              <a:p>
                <a:pPr>
                  <a:lnSpc>
                    <a:spcPct val="120000"/>
                  </a:lnSpc>
                </a:pPr>
                <a:endParaRPr lang="en-US">
                  <a:solidFill>
                    <a:schemeClr val="bg2">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Oval 20"/>
              <p:cNvSpPr>
                <a:spLocks noChangeArrowheads="1"/>
              </p:cNvSpPr>
              <p:nvPr/>
            </p:nvSpPr>
            <p:spPr bwMode="auto">
              <a:xfrm>
                <a:off x="5202238" y="2170113"/>
                <a:ext cx="546100" cy="544513"/>
              </a:xfrm>
              <a:prstGeom prst="ellipse">
                <a:avLst/>
              </a:prstGeom>
              <a:solidFill>
                <a:schemeClr val="bg1">
                  <a:lumMod val="50000"/>
                </a:schemeClr>
              </a:solidFill>
              <a:ln>
                <a:noFill/>
              </a:ln>
            </p:spPr>
            <p:txBody>
              <a:bodyPr vert="horz" wrap="square" lIns="96435" tIns="48218" rIns="96435" bIns="48218" numCol="1" anchor="t" anchorCtr="0" compatLnSpc="1"/>
              <a:lstStyle/>
              <a:p>
                <a:pPr>
                  <a:lnSpc>
                    <a:spcPct val="120000"/>
                  </a:lnSpc>
                </a:pPr>
                <a:endParaRPr lang="en-US">
                  <a:solidFill>
                    <a:schemeClr val="bg2">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21"/>
            <p:cNvGrpSpPr/>
            <p:nvPr/>
          </p:nvGrpSpPr>
          <p:grpSpPr>
            <a:xfrm>
              <a:off x="5143392" y="4463994"/>
              <a:ext cx="894177" cy="616125"/>
              <a:chOff x="4818063" y="4111625"/>
              <a:chExt cx="1158875" cy="798513"/>
            </a:xfrm>
          </p:grpSpPr>
          <p:sp>
            <p:nvSpPr>
              <p:cNvPr id="58" name="Freeform 15"/>
              <p:cNvSpPr/>
              <p:nvPr/>
            </p:nvSpPr>
            <p:spPr bwMode="auto">
              <a:xfrm>
                <a:off x="4818063" y="4111625"/>
                <a:ext cx="1158875" cy="798513"/>
              </a:xfrm>
              <a:custGeom>
                <a:avLst/>
                <a:gdLst>
                  <a:gd name="T0" fmla="*/ 0 w 730"/>
                  <a:gd name="T1" fmla="*/ 83 h 503"/>
                  <a:gd name="T2" fmla="*/ 138 w 730"/>
                  <a:gd name="T3" fmla="*/ 0 h 503"/>
                  <a:gd name="T4" fmla="*/ 730 w 730"/>
                  <a:gd name="T5" fmla="*/ 349 h 503"/>
                  <a:gd name="T6" fmla="*/ 730 w 730"/>
                  <a:gd name="T7" fmla="*/ 503 h 503"/>
                  <a:gd name="T8" fmla="*/ 0 w 730"/>
                  <a:gd name="T9" fmla="*/ 83 h 503"/>
                </a:gdLst>
                <a:ahLst/>
                <a:cxnLst>
                  <a:cxn ang="0">
                    <a:pos x="T0" y="T1"/>
                  </a:cxn>
                  <a:cxn ang="0">
                    <a:pos x="T2" y="T3"/>
                  </a:cxn>
                  <a:cxn ang="0">
                    <a:pos x="T4" y="T5"/>
                  </a:cxn>
                  <a:cxn ang="0">
                    <a:pos x="T6" y="T7"/>
                  </a:cxn>
                  <a:cxn ang="0">
                    <a:pos x="T8" y="T9"/>
                  </a:cxn>
                </a:cxnLst>
                <a:rect l="0" t="0" r="r" b="b"/>
                <a:pathLst>
                  <a:path w="730" h="503">
                    <a:moveTo>
                      <a:pt x="0" y="83"/>
                    </a:moveTo>
                    <a:lnTo>
                      <a:pt x="138" y="0"/>
                    </a:lnTo>
                    <a:lnTo>
                      <a:pt x="730" y="349"/>
                    </a:lnTo>
                    <a:lnTo>
                      <a:pt x="730" y="503"/>
                    </a:lnTo>
                    <a:lnTo>
                      <a:pt x="0" y="83"/>
                    </a:lnTo>
                    <a:close/>
                  </a:path>
                </a:pathLst>
              </a:custGeom>
              <a:solidFill>
                <a:schemeClr val="bg1">
                  <a:lumMod val="50000"/>
                </a:schemeClr>
              </a:solidFill>
              <a:ln>
                <a:noFill/>
              </a:ln>
            </p:spPr>
            <p:txBody>
              <a:bodyPr vert="horz" wrap="square" lIns="96435" tIns="48218" rIns="96435" bIns="48218" numCol="1" anchor="t" anchorCtr="0" compatLnSpc="1"/>
              <a:lstStyle/>
              <a:p>
                <a:pPr>
                  <a:lnSpc>
                    <a:spcPct val="120000"/>
                  </a:lnSpc>
                </a:pPr>
                <a:endParaRPr lang="en-US">
                  <a:solidFill>
                    <a:schemeClr val="bg2">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Oval 22"/>
              <p:cNvSpPr>
                <a:spLocks noChangeArrowheads="1"/>
              </p:cNvSpPr>
              <p:nvPr/>
            </p:nvSpPr>
            <p:spPr bwMode="auto">
              <a:xfrm>
                <a:off x="5202238" y="4208463"/>
                <a:ext cx="546100" cy="546100"/>
              </a:xfrm>
              <a:prstGeom prst="ellipse">
                <a:avLst/>
              </a:prstGeom>
              <a:solidFill>
                <a:schemeClr val="bg1">
                  <a:lumMod val="50000"/>
                </a:schemeClr>
              </a:solidFill>
              <a:ln>
                <a:noFill/>
              </a:ln>
            </p:spPr>
            <p:txBody>
              <a:bodyPr vert="horz" wrap="square" lIns="96435" tIns="48218" rIns="96435" bIns="48218" numCol="1" anchor="t" anchorCtr="0" compatLnSpc="1"/>
              <a:lstStyle/>
              <a:p>
                <a:pPr>
                  <a:lnSpc>
                    <a:spcPct val="120000"/>
                  </a:lnSpc>
                </a:pPr>
                <a:endParaRPr lang="en-US">
                  <a:solidFill>
                    <a:schemeClr val="bg2">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3" name="Group 22"/>
            <p:cNvGrpSpPr/>
            <p:nvPr/>
          </p:nvGrpSpPr>
          <p:grpSpPr>
            <a:xfrm>
              <a:off x="6145357" y="1760640"/>
              <a:ext cx="1453956" cy="1716084"/>
              <a:chOff x="6116638" y="608012"/>
              <a:chExt cx="1884363" cy="2224088"/>
            </a:xfrm>
          </p:grpSpPr>
          <p:sp>
            <p:nvSpPr>
              <p:cNvPr id="54" name="Freeform 6"/>
              <p:cNvSpPr/>
              <p:nvPr/>
            </p:nvSpPr>
            <p:spPr bwMode="auto">
              <a:xfrm>
                <a:off x="6116638" y="608012"/>
                <a:ext cx="1884363" cy="2224088"/>
              </a:xfrm>
              <a:custGeom>
                <a:avLst/>
                <a:gdLst>
                  <a:gd name="T0" fmla="*/ 0 w 1187"/>
                  <a:gd name="T1" fmla="*/ 349 h 1401"/>
                  <a:gd name="T2" fmla="*/ 595 w 1187"/>
                  <a:gd name="T3" fmla="*/ 0 h 1401"/>
                  <a:gd name="T4" fmla="*/ 1187 w 1187"/>
                  <a:gd name="T5" fmla="*/ 349 h 1401"/>
                  <a:gd name="T6" fmla="*/ 1187 w 1187"/>
                  <a:gd name="T7" fmla="*/ 1048 h 1401"/>
                  <a:gd name="T8" fmla="*/ 595 w 1187"/>
                  <a:gd name="T9" fmla="*/ 1401 h 1401"/>
                  <a:gd name="T10" fmla="*/ 0 w 1187"/>
                  <a:gd name="T11" fmla="*/ 1048 h 1401"/>
                  <a:gd name="T12" fmla="*/ 0 w 1187"/>
                  <a:gd name="T13" fmla="*/ 349 h 1401"/>
                </a:gdLst>
                <a:ahLst/>
                <a:cxnLst>
                  <a:cxn ang="0">
                    <a:pos x="T0" y="T1"/>
                  </a:cxn>
                  <a:cxn ang="0">
                    <a:pos x="T2" y="T3"/>
                  </a:cxn>
                  <a:cxn ang="0">
                    <a:pos x="T4" y="T5"/>
                  </a:cxn>
                  <a:cxn ang="0">
                    <a:pos x="T6" y="T7"/>
                  </a:cxn>
                  <a:cxn ang="0">
                    <a:pos x="T8" y="T9"/>
                  </a:cxn>
                  <a:cxn ang="0">
                    <a:pos x="T10" y="T11"/>
                  </a:cxn>
                  <a:cxn ang="0">
                    <a:pos x="T12" y="T13"/>
                  </a:cxn>
                </a:cxnLst>
                <a:rect l="0" t="0" r="r" b="b"/>
                <a:pathLst>
                  <a:path w="1187" h="1401">
                    <a:moveTo>
                      <a:pt x="0" y="349"/>
                    </a:moveTo>
                    <a:lnTo>
                      <a:pt x="595" y="0"/>
                    </a:lnTo>
                    <a:lnTo>
                      <a:pt x="1187" y="349"/>
                    </a:lnTo>
                    <a:lnTo>
                      <a:pt x="1187" y="1048"/>
                    </a:lnTo>
                    <a:lnTo>
                      <a:pt x="595" y="1401"/>
                    </a:lnTo>
                    <a:lnTo>
                      <a:pt x="0" y="1048"/>
                    </a:lnTo>
                    <a:lnTo>
                      <a:pt x="0" y="349"/>
                    </a:lnTo>
                    <a:close/>
                  </a:path>
                </a:pathLst>
              </a:custGeom>
              <a:solidFill>
                <a:schemeClr val="accent1"/>
              </a:solidFill>
              <a:ln>
                <a:noFill/>
              </a:ln>
            </p:spPr>
            <p:txBody>
              <a:bodyPr vert="horz" wrap="square" lIns="96435" tIns="48218" rIns="96435" bIns="48218" numCol="1" anchor="t" anchorCtr="0" compatLnSpc="1"/>
              <a:lstStyle/>
              <a:p>
                <a:pPr>
                  <a:lnSpc>
                    <a:spcPct val="120000"/>
                  </a:lnSpc>
                </a:pPr>
                <a:endParaRPr lang="en-US">
                  <a:solidFill>
                    <a:schemeClr val="bg2">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11"/>
              <p:cNvSpPr/>
              <p:nvPr/>
            </p:nvSpPr>
            <p:spPr bwMode="auto">
              <a:xfrm>
                <a:off x="6116638" y="1984375"/>
                <a:ext cx="1173163" cy="847725"/>
              </a:xfrm>
              <a:custGeom>
                <a:avLst/>
                <a:gdLst>
                  <a:gd name="T0" fmla="*/ 0 w 739"/>
                  <a:gd name="T1" fmla="*/ 0 h 534"/>
                  <a:gd name="T2" fmla="*/ 0 w 739"/>
                  <a:gd name="T3" fmla="*/ 181 h 534"/>
                  <a:gd name="T4" fmla="*/ 595 w 739"/>
                  <a:gd name="T5" fmla="*/ 534 h 534"/>
                  <a:gd name="T6" fmla="*/ 739 w 739"/>
                  <a:gd name="T7" fmla="*/ 448 h 534"/>
                  <a:gd name="T8" fmla="*/ 0 w 739"/>
                  <a:gd name="T9" fmla="*/ 0 h 534"/>
                </a:gdLst>
                <a:ahLst/>
                <a:cxnLst>
                  <a:cxn ang="0">
                    <a:pos x="T0" y="T1"/>
                  </a:cxn>
                  <a:cxn ang="0">
                    <a:pos x="T2" y="T3"/>
                  </a:cxn>
                  <a:cxn ang="0">
                    <a:pos x="T4" y="T5"/>
                  </a:cxn>
                  <a:cxn ang="0">
                    <a:pos x="T6" y="T7"/>
                  </a:cxn>
                  <a:cxn ang="0">
                    <a:pos x="T8" y="T9"/>
                  </a:cxn>
                </a:cxnLst>
                <a:rect l="0" t="0" r="r" b="b"/>
                <a:pathLst>
                  <a:path w="739" h="534">
                    <a:moveTo>
                      <a:pt x="0" y="0"/>
                    </a:moveTo>
                    <a:lnTo>
                      <a:pt x="0" y="181"/>
                    </a:lnTo>
                    <a:lnTo>
                      <a:pt x="595" y="534"/>
                    </a:lnTo>
                    <a:lnTo>
                      <a:pt x="739" y="448"/>
                    </a:lnTo>
                    <a:lnTo>
                      <a:pt x="0" y="0"/>
                    </a:lnTo>
                    <a:close/>
                  </a:path>
                </a:pathLst>
              </a:custGeom>
              <a:solidFill>
                <a:schemeClr val="bg1">
                  <a:lumMod val="75000"/>
                </a:schemeClr>
              </a:solidFill>
              <a:ln>
                <a:noFill/>
              </a:ln>
            </p:spPr>
            <p:txBody>
              <a:bodyPr vert="horz" wrap="square" lIns="96435" tIns="48218" rIns="96435" bIns="48218" numCol="1" anchor="t" anchorCtr="0" compatLnSpc="1"/>
              <a:lstStyle/>
              <a:p>
                <a:pPr>
                  <a:lnSpc>
                    <a:spcPct val="120000"/>
                  </a:lnSpc>
                </a:pPr>
                <a:endParaRPr lang="en-US">
                  <a:solidFill>
                    <a:schemeClr val="bg2">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Oval 19"/>
              <p:cNvSpPr>
                <a:spLocks noChangeArrowheads="1"/>
              </p:cNvSpPr>
              <p:nvPr/>
            </p:nvSpPr>
            <p:spPr bwMode="auto">
              <a:xfrm>
                <a:off x="6365875" y="2170113"/>
                <a:ext cx="544513" cy="544513"/>
              </a:xfrm>
              <a:prstGeom prst="ellipse">
                <a:avLst/>
              </a:prstGeom>
              <a:solidFill>
                <a:schemeClr val="bg1">
                  <a:lumMod val="75000"/>
                </a:schemeClr>
              </a:solidFill>
              <a:ln>
                <a:noFill/>
              </a:ln>
            </p:spPr>
            <p:txBody>
              <a:bodyPr vert="horz" wrap="square" lIns="96435" tIns="48218" rIns="96435" bIns="48218" numCol="1" anchor="t" anchorCtr="0" compatLnSpc="1"/>
              <a:lstStyle/>
              <a:p>
                <a:pPr>
                  <a:lnSpc>
                    <a:spcPct val="120000"/>
                  </a:lnSpc>
                </a:pPr>
                <a:endParaRPr lang="en-US">
                  <a:solidFill>
                    <a:schemeClr val="bg2">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4" name="Group 23"/>
            <p:cNvGrpSpPr/>
            <p:nvPr/>
          </p:nvGrpSpPr>
          <p:grpSpPr>
            <a:xfrm>
              <a:off x="6795778" y="3082306"/>
              <a:ext cx="1583795" cy="1716084"/>
              <a:chOff x="6959600" y="2320925"/>
              <a:chExt cx="2052638" cy="2224088"/>
            </a:xfrm>
          </p:grpSpPr>
          <p:sp>
            <p:nvSpPr>
              <p:cNvPr id="51" name="Freeform 7"/>
              <p:cNvSpPr/>
              <p:nvPr/>
            </p:nvSpPr>
            <p:spPr bwMode="auto">
              <a:xfrm>
                <a:off x="7129463" y="2320925"/>
                <a:ext cx="1882775" cy="2224088"/>
              </a:xfrm>
              <a:custGeom>
                <a:avLst/>
                <a:gdLst>
                  <a:gd name="T0" fmla="*/ 0 w 1186"/>
                  <a:gd name="T1" fmla="*/ 349 h 1401"/>
                  <a:gd name="T2" fmla="*/ 595 w 1186"/>
                  <a:gd name="T3" fmla="*/ 0 h 1401"/>
                  <a:gd name="T4" fmla="*/ 1186 w 1186"/>
                  <a:gd name="T5" fmla="*/ 349 h 1401"/>
                  <a:gd name="T6" fmla="*/ 1186 w 1186"/>
                  <a:gd name="T7" fmla="*/ 1051 h 1401"/>
                  <a:gd name="T8" fmla="*/ 595 w 1186"/>
                  <a:gd name="T9" fmla="*/ 1401 h 1401"/>
                  <a:gd name="T10" fmla="*/ 0 w 1186"/>
                  <a:gd name="T11" fmla="*/ 1051 h 1401"/>
                  <a:gd name="T12" fmla="*/ 0 w 1186"/>
                  <a:gd name="T13" fmla="*/ 349 h 1401"/>
                </a:gdLst>
                <a:ahLst/>
                <a:cxnLst>
                  <a:cxn ang="0">
                    <a:pos x="T0" y="T1"/>
                  </a:cxn>
                  <a:cxn ang="0">
                    <a:pos x="T2" y="T3"/>
                  </a:cxn>
                  <a:cxn ang="0">
                    <a:pos x="T4" y="T5"/>
                  </a:cxn>
                  <a:cxn ang="0">
                    <a:pos x="T6" y="T7"/>
                  </a:cxn>
                  <a:cxn ang="0">
                    <a:pos x="T8" y="T9"/>
                  </a:cxn>
                  <a:cxn ang="0">
                    <a:pos x="T10" y="T11"/>
                  </a:cxn>
                  <a:cxn ang="0">
                    <a:pos x="T12" y="T13"/>
                  </a:cxn>
                </a:cxnLst>
                <a:rect l="0" t="0" r="r" b="b"/>
                <a:pathLst>
                  <a:path w="1186" h="1401">
                    <a:moveTo>
                      <a:pt x="0" y="349"/>
                    </a:moveTo>
                    <a:lnTo>
                      <a:pt x="595" y="0"/>
                    </a:lnTo>
                    <a:lnTo>
                      <a:pt x="1186" y="349"/>
                    </a:lnTo>
                    <a:lnTo>
                      <a:pt x="1186" y="1051"/>
                    </a:lnTo>
                    <a:lnTo>
                      <a:pt x="595" y="1401"/>
                    </a:lnTo>
                    <a:lnTo>
                      <a:pt x="0" y="1051"/>
                    </a:lnTo>
                    <a:lnTo>
                      <a:pt x="0" y="349"/>
                    </a:lnTo>
                    <a:close/>
                  </a:path>
                </a:pathLst>
              </a:custGeom>
              <a:solidFill>
                <a:schemeClr val="accent2"/>
              </a:solidFill>
              <a:ln>
                <a:noFill/>
              </a:ln>
            </p:spPr>
            <p:txBody>
              <a:bodyPr vert="horz" wrap="square" lIns="96435" tIns="48218" rIns="96435" bIns="48218" numCol="1" anchor="t" anchorCtr="0" compatLnSpc="1"/>
              <a:lstStyle/>
              <a:p>
                <a:pPr>
                  <a:lnSpc>
                    <a:spcPct val="120000"/>
                  </a:lnSpc>
                </a:pPr>
                <a:endParaRPr lang="en-US">
                  <a:solidFill>
                    <a:schemeClr val="bg2">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12"/>
              <p:cNvSpPr/>
              <p:nvPr/>
            </p:nvSpPr>
            <p:spPr bwMode="auto">
              <a:xfrm>
                <a:off x="7129463" y="2749550"/>
                <a:ext cx="228600" cy="1371600"/>
              </a:xfrm>
              <a:custGeom>
                <a:avLst/>
                <a:gdLst>
                  <a:gd name="T0" fmla="*/ 0 w 144"/>
                  <a:gd name="T1" fmla="*/ 79 h 864"/>
                  <a:gd name="T2" fmla="*/ 0 w 144"/>
                  <a:gd name="T3" fmla="*/ 781 h 864"/>
                  <a:gd name="T4" fmla="*/ 144 w 144"/>
                  <a:gd name="T5" fmla="*/ 864 h 864"/>
                  <a:gd name="T6" fmla="*/ 138 w 144"/>
                  <a:gd name="T7" fmla="*/ 0 h 864"/>
                  <a:gd name="T8" fmla="*/ 0 w 144"/>
                  <a:gd name="T9" fmla="*/ 79 h 864"/>
                </a:gdLst>
                <a:ahLst/>
                <a:cxnLst>
                  <a:cxn ang="0">
                    <a:pos x="T0" y="T1"/>
                  </a:cxn>
                  <a:cxn ang="0">
                    <a:pos x="T2" y="T3"/>
                  </a:cxn>
                  <a:cxn ang="0">
                    <a:pos x="T4" y="T5"/>
                  </a:cxn>
                  <a:cxn ang="0">
                    <a:pos x="T6" y="T7"/>
                  </a:cxn>
                  <a:cxn ang="0">
                    <a:pos x="T8" y="T9"/>
                  </a:cxn>
                </a:cxnLst>
                <a:rect l="0" t="0" r="r" b="b"/>
                <a:pathLst>
                  <a:path w="144" h="864">
                    <a:moveTo>
                      <a:pt x="0" y="79"/>
                    </a:moveTo>
                    <a:lnTo>
                      <a:pt x="0" y="781"/>
                    </a:lnTo>
                    <a:lnTo>
                      <a:pt x="144" y="864"/>
                    </a:lnTo>
                    <a:lnTo>
                      <a:pt x="138" y="0"/>
                    </a:lnTo>
                    <a:lnTo>
                      <a:pt x="0" y="79"/>
                    </a:lnTo>
                    <a:close/>
                  </a:path>
                </a:pathLst>
              </a:custGeom>
              <a:solidFill>
                <a:schemeClr val="bg1">
                  <a:lumMod val="75000"/>
                </a:schemeClr>
              </a:solidFill>
              <a:ln>
                <a:noFill/>
              </a:ln>
            </p:spPr>
            <p:txBody>
              <a:bodyPr vert="horz" wrap="square" lIns="96435" tIns="48218" rIns="96435" bIns="48218" numCol="1" anchor="t" anchorCtr="0" compatLnSpc="1"/>
              <a:lstStyle/>
              <a:p>
                <a:pPr>
                  <a:lnSpc>
                    <a:spcPct val="120000"/>
                  </a:lnSpc>
                </a:pPr>
                <a:endParaRPr lang="en-US">
                  <a:solidFill>
                    <a:schemeClr val="bg2">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Oval 18"/>
              <p:cNvSpPr>
                <a:spLocks noChangeArrowheads="1"/>
              </p:cNvSpPr>
              <p:nvPr/>
            </p:nvSpPr>
            <p:spPr bwMode="auto">
              <a:xfrm>
                <a:off x="6959600" y="3176588"/>
                <a:ext cx="544513" cy="546100"/>
              </a:xfrm>
              <a:prstGeom prst="ellipse">
                <a:avLst/>
              </a:prstGeom>
              <a:solidFill>
                <a:schemeClr val="bg1">
                  <a:lumMod val="75000"/>
                </a:schemeClr>
              </a:solidFill>
              <a:ln>
                <a:noFill/>
              </a:ln>
            </p:spPr>
            <p:txBody>
              <a:bodyPr vert="horz" wrap="square" lIns="96435" tIns="48218" rIns="96435" bIns="48218" numCol="1" anchor="t" anchorCtr="0" compatLnSpc="1"/>
              <a:lstStyle/>
              <a:p>
                <a:pPr>
                  <a:lnSpc>
                    <a:spcPct val="120000"/>
                  </a:lnSpc>
                </a:pPr>
                <a:endParaRPr lang="en-US">
                  <a:solidFill>
                    <a:schemeClr val="bg2">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5" name="Group 24"/>
            <p:cNvGrpSpPr/>
            <p:nvPr/>
          </p:nvGrpSpPr>
          <p:grpSpPr>
            <a:xfrm>
              <a:off x="6145357" y="4463992"/>
              <a:ext cx="1453956" cy="1716084"/>
              <a:chOff x="6116638" y="4111625"/>
              <a:chExt cx="1884363" cy="2224088"/>
            </a:xfrm>
          </p:grpSpPr>
          <p:sp>
            <p:nvSpPr>
              <p:cNvPr id="48" name="Freeform 8"/>
              <p:cNvSpPr/>
              <p:nvPr/>
            </p:nvSpPr>
            <p:spPr bwMode="auto">
              <a:xfrm>
                <a:off x="6116638" y="4111625"/>
                <a:ext cx="1884363" cy="2224088"/>
              </a:xfrm>
              <a:custGeom>
                <a:avLst/>
                <a:gdLst>
                  <a:gd name="T0" fmla="*/ 0 w 1187"/>
                  <a:gd name="T1" fmla="*/ 349 h 1401"/>
                  <a:gd name="T2" fmla="*/ 595 w 1187"/>
                  <a:gd name="T3" fmla="*/ 0 h 1401"/>
                  <a:gd name="T4" fmla="*/ 1187 w 1187"/>
                  <a:gd name="T5" fmla="*/ 349 h 1401"/>
                  <a:gd name="T6" fmla="*/ 1187 w 1187"/>
                  <a:gd name="T7" fmla="*/ 1048 h 1401"/>
                  <a:gd name="T8" fmla="*/ 595 w 1187"/>
                  <a:gd name="T9" fmla="*/ 1401 h 1401"/>
                  <a:gd name="T10" fmla="*/ 0 w 1187"/>
                  <a:gd name="T11" fmla="*/ 1048 h 1401"/>
                  <a:gd name="T12" fmla="*/ 0 w 1187"/>
                  <a:gd name="T13" fmla="*/ 349 h 1401"/>
                </a:gdLst>
                <a:ahLst/>
                <a:cxnLst>
                  <a:cxn ang="0">
                    <a:pos x="T0" y="T1"/>
                  </a:cxn>
                  <a:cxn ang="0">
                    <a:pos x="T2" y="T3"/>
                  </a:cxn>
                  <a:cxn ang="0">
                    <a:pos x="T4" y="T5"/>
                  </a:cxn>
                  <a:cxn ang="0">
                    <a:pos x="T6" y="T7"/>
                  </a:cxn>
                  <a:cxn ang="0">
                    <a:pos x="T8" y="T9"/>
                  </a:cxn>
                  <a:cxn ang="0">
                    <a:pos x="T10" y="T11"/>
                  </a:cxn>
                  <a:cxn ang="0">
                    <a:pos x="T12" y="T13"/>
                  </a:cxn>
                </a:cxnLst>
                <a:rect l="0" t="0" r="r" b="b"/>
                <a:pathLst>
                  <a:path w="1187" h="1401">
                    <a:moveTo>
                      <a:pt x="0" y="349"/>
                    </a:moveTo>
                    <a:lnTo>
                      <a:pt x="595" y="0"/>
                    </a:lnTo>
                    <a:lnTo>
                      <a:pt x="1187" y="349"/>
                    </a:lnTo>
                    <a:lnTo>
                      <a:pt x="1187" y="1048"/>
                    </a:lnTo>
                    <a:lnTo>
                      <a:pt x="595" y="1401"/>
                    </a:lnTo>
                    <a:lnTo>
                      <a:pt x="0" y="1048"/>
                    </a:lnTo>
                    <a:lnTo>
                      <a:pt x="0" y="349"/>
                    </a:lnTo>
                    <a:close/>
                  </a:path>
                </a:pathLst>
              </a:custGeom>
              <a:solidFill>
                <a:schemeClr val="accent3"/>
              </a:solidFill>
              <a:ln>
                <a:noFill/>
              </a:ln>
            </p:spPr>
            <p:txBody>
              <a:bodyPr vert="horz" wrap="square" lIns="96435" tIns="48218" rIns="96435" bIns="48218" numCol="1" anchor="t" anchorCtr="0" compatLnSpc="1"/>
              <a:lstStyle/>
              <a:p>
                <a:pPr>
                  <a:lnSpc>
                    <a:spcPct val="120000"/>
                  </a:lnSpc>
                </a:pPr>
                <a:endParaRPr lang="en-US">
                  <a:solidFill>
                    <a:schemeClr val="bg2">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13"/>
              <p:cNvSpPr/>
              <p:nvPr/>
            </p:nvSpPr>
            <p:spPr bwMode="auto">
              <a:xfrm>
                <a:off x="6116638" y="4111625"/>
                <a:ext cx="1139825" cy="803275"/>
              </a:xfrm>
              <a:custGeom>
                <a:avLst/>
                <a:gdLst>
                  <a:gd name="T0" fmla="*/ 0 w 718"/>
                  <a:gd name="T1" fmla="*/ 349 h 506"/>
                  <a:gd name="T2" fmla="*/ 0 w 718"/>
                  <a:gd name="T3" fmla="*/ 506 h 506"/>
                  <a:gd name="T4" fmla="*/ 718 w 718"/>
                  <a:gd name="T5" fmla="*/ 71 h 506"/>
                  <a:gd name="T6" fmla="*/ 595 w 718"/>
                  <a:gd name="T7" fmla="*/ 0 h 506"/>
                  <a:gd name="T8" fmla="*/ 0 w 718"/>
                  <a:gd name="T9" fmla="*/ 349 h 506"/>
                </a:gdLst>
                <a:ahLst/>
                <a:cxnLst>
                  <a:cxn ang="0">
                    <a:pos x="T0" y="T1"/>
                  </a:cxn>
                  <a:cxn ang="0">
                    <a:pos x="T2" y="T3"/>
                  </a:cxn>
                  <a:cxn ang="0">
                    <a:pos x="T4" y="T5"/>
                  </a:cxn>
                  <a:cxn ang="0">
                    <a:pos x="T6" y="T7"/>
                  </a:cxn>
                  <a:cxn ang="0">
                    <a:pos x="T8" y="T9"/>
                  </a:cxn>
                </a:cxnLst>
                <a:rect l="0" t="0" r="r" b="b"/>
                <a:pathLst>
                  <a:path w="718" h="506">
                    <a:moveTo>
                      <a:pt x="0" y="349"/>
                    </a:moveTo>
                    <a:lnTo>
                      <a:pt x="0" y="506"/>
                    </a:lnTo>
                    <a:lnTo>
                      <a:pt x="718" y="71"/>
                    </a:lnTo>
                    <a:lnTo>
                      <a:pt x="595" y="0"/>
                    </a:lnTo>
                    <a:lnTo>
                      <a:pt x="0" y="349"/>
                    </a:lnTo>
                    <a:close/>
                  </a:path>
                </a:pathLst>
              </a:custGeom>
              <a:solidFill>
                <a:schemeClr val="bg1">
                  <a:lumMod val="75000"/>
                </a:schemeClr>
              </a:solidFill>
              <a:ln>
                <a:noFill/>
              </a:ln>
            </p:spPr>
            <p:txBody>
              <a:bodyPr vert="horz" wrap="square" lIns="96435" tIns="48218" rIns="96435" bIns="48218" numCol="1" anchor="t" anchorCtr="0" compatLnSpc="1"/>
              <a:lstStyle/>
              <a:p>
                <a:pPr>
                  <a:lnSpc>
                    <a:spcPct val="120000"/>
                  </a:lnSpc>
                </a:pPr>
                <a:endParaRPr lang="en-US">
                  <a:solidFill>
                    <a:schemeClr val="bg2">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Oval 17"/>
              <p:cNvSpPr>
                <a:spLocks noChangeArrowheads="1"/>
              </p:cNvSpPr>
              <p:nvPr/>
            </p:nvSpPr>
            <p:spPr bwMode="auto">
              <a:xfrm>
                <a:off x="6365875" y="4208463"/>
                <a:ext cx="544513" cy="546100"/>
              </a:xfrm>
              <a:prstGeom prst="ellipse">
                <a:avLst/>
              </a:prstGeom>
              <a:solidFill>
                <a:schemeClr val="bg1">
                  <a:lumMod val="75000"/>
                </a:schemeClr>
              </a:solidFill>
              <a:ln>
                <a:noFill/>
              </a:ln>
            </p:spPr>
            <p:txBody>
              <a:bodyPr vert="horz" wrap="square" lIns="96435" tIns="48218" rIns="96435" bIns="48218" numCol="1" anchor="t" anchorCtr="0" compatLnSpc="1"/>
              <a:lstStyle/>
              <a:p>
                <a:pPr>
                  <a:lnSpc>
                    <a:spcPct val="120000"/>
                  </a:lnSpc>
                </a:pPr>
                <a:endParaRPr lang="en-US">
                  <a:solidFill>
                    <a:schemeClr val="bg2">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oup 25"/>
            <p:cNvGrpSpPr/>
            <p:nvPr/>
          </p:nvGrpSpPr>
          <p:grpSpPr>
            <a:xfrm>
              <a:off x="4978025" y="3424054"/>
              <a:ext cx="421365" cy="1039940"/>
              <a:chOff x="4603750" y="2763838"/>
              <a:chExt cx="546100" cy="1347788"/>
            </a:xfrm>
          </p:grpSpPr>
          <p:sp>
            <p:nvSpPr>
              <p:cNvPr id="46" name="Freeform 16"/>
              <p:cNvSpPr/>
              <p:nvPr/>
            </p:nvSpPr>
            <p:spPr bwMode="auto">
              <a:xfrm>
                <a:off x="4759325" y="2763838"/>
                <a:ext cx="204788" cy="1347788"/>
              </a:xfrm>
              <a:custGeom>
                <a:avLst/>
                <a:gdLst>
                  <a:gd name="T0" fmla="*/ 0 w 129"/>
                  <a:gd name="T1" fmla="*/ 849 h 849"/>
                  <a:gd name="T2" fmla="*/ 129 w 129"/>
                  <a:gd name="T3" fmla="*/ 772 h 849"/>
                  <a:gd name="T4" fmla="*/ 129 w 129"/>
                  <a:gd name="T5" fmla="*/ 70 h 849"/>
                  <a:gd name="T6" fmla="*/ 0 w 129"/>
                  <a:gd name="T7" fmla="*/ 0 h 849"/>
                  <a:gd name="T8" fmla="*/ 0 w 129"/>
                  <a:gd name="T9" fmla="*/ 849 h 849"/>
                </a:gdLst>
                <a:ahLst/>
                <a:cxnLst>
                  <a:cxn ang="0">
                    <a:pos x="T0" y="T1"/>
                  </a:cxn>
                  <a:cxn ang="0">
                    <a:pos x="T2" y="T3"/>
                  </a:cxn>
                  <a:cxn ang="0">
                    <a:pos x="T4" y="T5"/>
                  </a:cxn>
                  <a:cxn ang="0">
                    <a:pos x="T6" y="T7"/>
                  </a:cxn>
                  <a:cxn ang="0">
                    <a:pos x="T8" y="T9"/>
                  </a:cxn>
                </a:cxnLst>
                <a:rect l="0" t="0" r="r" b="b"/>
                <a:pathLst>
                  <a:path w="129" h="849">
                    <a:moveTo>
                      <a:pt x="0" y="849"/>
                    </a:moveTo>
                    <a:lnTo>
                      <a:pt x="129" y="772"/>
                    </a:lnTo>
                    <a:lnTo>
                      <a:pt x="129" y="70"/>
                    </a:lnTo>
                    <a:lnTo>
                      <a:pt x="0" y="0"/>
                    </a:lnTo>
                    <a:lnTo>
                      <a:pt x="0" y="849"/>
                    </a:lnTo>
                    <a:close/>
                  </a:path>
                </a:pathLst>
              </a:custGeom>
              <a:solidFill>
                <a:schemeClr val="bg1">
                  <a:lumMod val="50000"/>
                </a:schemeClr>
              </a:solidFill>
              <a:ln>
                <a:noFill/>
              </a:ln>
            </p:spPr>
            <p:txBody>
              <a:bodyPr vert="horz" wrap="square" lIns="96435" tIns="48218" rIns="96435" bIns="48218" numCol="1" anchor="t" anchorCtr="0" compatLnSpc="1"/>
              <a:lstStyle/>
              <a:p>
                <a:pPr>
                  <a:lnSpc>
                    <a:spcPct val="120000"/>
                  </a:lnSpc>
                </a:pPr>
                <a:endParaRPr lang="en-US">
                  <a:solidFill>
                    <a:schemeClr val="bg2">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Oval 21"/>
              <p:cNvSpPr>
                <a:spLocks noChangeArrowheads="1"/>
              </p:cNvSpPr>
              <p:nvPr/>
            </p:nvSpPr>
            <p:spPr bwMode="auto">
              <a:xfrm>
                <a:off x="4603750" y="3201988"/>
                <a:ext cx="546100" cy="544513"/>
              </a:xfrm>
              <a:prstGeom prst="ellipse">
                <a:avLst/>
              </a:prstGeom>
              <a:solidFill>
                <a:schemeClr val="bg1">
                  <a:lumMod val="50000"/>
                </a:schemeClr>
              </a:solidFill>
              <a:ln>
                <a:noFill/>
              </a:ln>
            </p:spPr>
            <p:txBody>
              <a:bodyPr vert="horz" wrap="square" lIns="96435" tIns="48218" rIns="96435" bIns="48218" numCol="1" anchor="t" anchorCtr="0" compatLnSpc="1"/>
              <a:lstStyle/>
              <a:p>
                <a:pPr>
                  <a:lnSpc>
                    <a:spcPct val="120000"/>
                  </a:lnSpc>
                </a:pPr>
                <a:endParaRPr lang="en-US">
                  <a:solidFill>
                    <a:schemeClr val="bg2">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8" name="Group 27"/>
            <p:cNvGrpSpPr/>
            <p:nvPr/>
          </p:nvGrpSpPr>
          <p:grpSpPr>
            <a:xfrm>
              <a:off x="6582423" y="5183849"/>
              <a:ext cx="570851" cy="372471"/>
              <a:chOff x="4357688" y="4635500"/>
              <a:chExt cx="447675" cy="292101"/>
            </a:xfrm>
            <a:solidFill>
              <a:schemeClr val="bg1"/>
            </a:solidFill>
            <a:effectLst/>
          </p:grpSpPr>
          <p:sp>
            <p:nvSpPr>
              <p:cNvPr id="38" name="Freeform 14"/>
              <p:cNvSpPr>
                <a:spLocks noEditPoints="1"/>
              </p:cNvSpPr>
              <p:nvPr/>
            </p:nvSpPr>
            <p:spPr bwMode="auto">
              <a:xfrm>
                <a:off x="4357688" y="4764088"/>
                <a:ext cx="112713" cy="152400"/>
              </a:xfrm>
              <a:custGeom>
                <a:avLst/>
                <a:gdLst>
                  <a:gd name="T0" fmla="*/ 24 w 29"/>
                  <a:gd name="T1" fmla="*/ 0 h 39"/>
                  <a:gd name="T2" fmla="*/ 5 w 29"/>
                  <a:gd name="T3" fmla="*/ 0 h 39"/>
                  <a:gd name="T4" fmla="*/ 0 w 29"/>
                  <a:gd name="T5" fmla="*/ 5 h 39"/>
                  <a:gd name="T6" fmla="*/ 0 w 29"/>
                  <a:gd name="T7" fmla="*/ 34 h 39"/>
                  <a:gd name="T8" fmla="*/ 5 w 29"/>
                  <a:gd name="T9" fmla="*/ 39 h 39"/>
                  <a:gd name="T10" fmla="*/ 24 w 29"/>
                  <a:gd name="T11" fmla="*/ 39 h 39"/>
                  <a:gd name="T12" fmla="*/ 29 w 29"/>
                  <a:gd name="T13" fmla="*/ 34 h 39"/>
                  <a:gd name="T14" fmla="*/ 29 w 29"/>
                  <a:gd name="T15" fmla="*/ 5 h 39"/>
                  <a:gd name="T16" fmla="*/ 24 w 29"/>
                  <a:gd name="T17" fmla="*/ 0 h 39"/>
                  <a:gd name="T18" fmla="*/ 19 w 29"/>
                  <a:gd name="T19" fmla="*/ 34 h 39"/>
                  <a:gd name="T20" fmla="*/ 15 w 29"/>
                  <a:gd name="T21" fmla="*/ 30 h 39"/>
                  <a:gd name="T22" fmla="*/ 19 w 29"/>
                  <a:gd name="T23" fmla="*/ 27 h 39"/>
                  <a:gd name="T24" fmla="*/ 23 w 29"/>
                  <a:gd name="T25" fmla="*/ 30 h 39"/>
                  <a:gd name="T26" fmla="*/ 19 w 29"/>
                  <a:gd name="T27"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9" h="39">
                    <a:moveTo>
                      <a:pt x="24" y="0"/>
                    </a:moveTo>
                    <a:cubicBezTo>
                      <a:pt x="5" y="0"/>
                      <a:pt x="5" y="0"/>
                      <a:pt x="5" y="0"/>
                    </a:cubicBezTo>
                    <a:cubicBezTo>
                      <a:pt x="2" y="0"/>
                      <a:pt x="0" y="3"/>
                      <a:pt x="0" y="5"/>
                    </a:cubicBezTo>
                    <a:cubicBezTo>
                      <a:pt x="0" y="34"/>
                      <a:pt x="0" y="34"/>
                      <a:pt x="0" y="34"/>
                    </a:cubicBezTo>
                    <a:cubicBezTo>
                      <a:pt x="0" y="37"/>
                      <a:pt x="2" y="39"/>
                      <a:pt x="5" y="39"/>
                    </a:cubicBezTo>
                    <a:cubicBezTo>
                      <a:pt x="24" y="39"/>
                      <a:pt x="24" y="39"/>
                      <a:pt x="24" y="39"/>
                    </a:cubicBezTo>
                    <a:cubicBezTo>
                      <a:pt x="27" y="39"/>
                      <a:pt x="29" y="37"/>
                      <a:pt x="29" y="34"/>
                    </a:cubicBezTo>
                    <a:cubicBezTo>
                      <a:pt x="29" y="5"/>
                      <a:pt x="29" y="5"/>
                      <a:pt x="29" y="5"/>
                    </a:cubicBezTo>
                    <a:cubicBezTo>
                      <a:pt x="29" y="3"/>
                      <a:pt x="27" y="0"/>
                      <a:pt x="24" y="0"/>
                    </a:cubicBezTo>
                    <a:close/>
                    <a:moveTo>
                      <a:pt x="19" y="34"/>
                    </a:moveTo>
                    <a:cubicBezTo>
                      <a:pt x="17" y="34"/>
                      <a:pt x="15" y="33"/>
                      <a:pt x="15" y="30"/>
                    </a:cubicBezTo>
                    <a:cubicBezTo>
                      <a:pt x="15" y="28"/>
                      <a:pt x="17" y="27"/>
                      <a:pt x="19" y="27"/>
                    </a:cubicBezTo>
                    <a:cubicBezTo>
                      <a:pt x="21" y="27"/>
                      <a:pt x="23" y="28"/>
                      <a:pt x="23" y="30"/>
                    </a:cubicBezTo>
                    <a:cubicBezTo>
                      <a:pt x="23" y="33"/>
                      <a:pt x="21" y="34"/>
                      <a:pt x="19"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pPr>
                  <a:lnSpc>
                    <a:spcPct val="120000"/>
                  </a:lnSpc>
                </a:pPr>
                <a:endParaRPr lang="id-ID" sz="2530">
                  <a:solidFill>
                    <a:schemeClr val="bg2">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15"/>
              <p:cNvSpPr/>
              <p:nvPr/>
            </p:nvSpPr>
            <p:spPr bwMode="auto">
              <a:xfrm>
                <a:off x="4481513" y="4767263"/>
                <a:ext cx="323850" cy="160338"/>
              </a:xfrm>
              <a:custGeom>
                <a:avLst/>
                <a:gdLst>
                  <a:gd name="T0" fmla="*/ 0 w 84"/>
                  <a:gd name="T1" fmla="*/ 31 h 41"/>
                  <a:gd name="T2" fmla="*/ 0 w 84"/>
                  <a:gd name="T3" fmla="*/ 7 h 41"/>
                  <a:gd name="T4" fmla="*/ 19 w 84"/>
                  <a:gd name="T5" fmla="*/ 2 h 41"/>
                  <a:gd name="T6" fmla="*/ 39 w 84"/>
                  <a:gd name="T7" fmla="*/ 14 h 41"/>
                  <a:gd name="T8" fmla="*/ 41 w 84"/>
                  <a:gd name="T9" fmla="*/ 29 h 41"/>
                  <a:gd name="T10" fmla="*/ 26 w 84"/>
                  <a:gd name="T11" fmla="*/ 24 h 41"/>
                  <a:gd name="T12" fmla="*/ 40 w 84"/>
                  <a:gd name="T13" fmla="*/ 30 h 41"/>
                  <a:gd name="T14" fmla="*/ 52 w 84"/>
                  <a:gd name="T15" fmla="*/ 18 h 41"/>
                  <a:gd name="T16" fmla="*/ 68 w 84"/>
                  <a:gd name="T17" fmla="*/ 10 h 41"/>
                  <a:gd name="T18" fmla="*/ 78 w 84"/>
                  <a:gd name="T19" fmla="*/ 20 h 41"/>
                  <a:gd name="T20" fmla="*/ 54 w 84"/>
                  <a:gd name="T21" fmla="*/ 36 h 41"/>
                  <a:gd name="T22" fmla="*/ 30 w 84"/>
                  <a:gd name="T23" fmla="*/ 37 h 41"/>
                  <a:gd name="T24" fmla="*/ 0 w 84"/>
                  <a:gd name="T25" fmla="*/ 3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4" h="41">
                    <a:moveTo>
                      <a:pt x="0" y="31"/>
                    </a:moveTo>
                    <a:cubicBezTo>
                      <a:pt x="0" y="23"/>
                      <a:pt x="0" y="15"/>
                      <a:pt x="0" y="7"/>
                    </a:cubicBezTo>
                    <a:cubicBezTo>
                      <a:pt x="7" y="1"/>
                      <a:pt x="12" y="0"/>
                      <a:pt x="19" y="2"/>
                    </a:cubicBezTo>
                    <a:cubicBezTo>
                      <a:pt x="27" y="5"/>
                      <a:pt x="26" y="10"/>
                      <a:pt x="39" y="14"/>
                    </a:cubicBezTo>
                    <a:cubicBezTo>
                      <a:pt x="55" y="18"/>
                      <a:pt x="51" y="29"/>
                      <a:pt x="41" y="29"/>
                    </a:cubicBezTo>
                    <a:cubicBezTo>
                      <a:pt x="35" y="28"/>
                      <a:pt x="32" y="28"/>
                      <a:pt x="26" y="24"/>
                    </a:cubicBezTo>
                    <a:cubicBezTo>
                      <a:pt x="29" y="27"/>
                      <a:pt x="34" y="30"/>
                      <a:pt x="40" y="30"/>
                    </a:cubicBezTo>
                    <a:cubicBezTo>
                      <a:pt x="50" y="31"/>
                      <a:pt x="54" y="26"/>
                      <a:pt x="52" y="18"/>
                    </a:cubicBezTo>
                    <a:cubicBezTo>
                      <a:pt x="59" y="15"/>
                      <a:pt x="62" y="13"/>
                      <a:pt x="68" y="10"/>
                    </a:cubicBezTo>
                    <a:cubicBezTo>
                      <a:pt x="76" y="6"/>
                      <a:pt x="84" y="13"/>
                      <a:pt x="78" y="20"/>
                    </a:cubicBezTo>
                    <a:cubicBezTo>
                      <a:pt x="75" y="22"/>
                      <a:pt x="59" y="33"/>
                      <a:pt x="54" y="36"/>
                    </a:cubicBezTo>
                    <a:cubicBezTo>
                      <a:pt x="46" y="41"/>
                      <a:pt x="37" y="41"/>
                      <a:pt x="30" y="37"/>
                    </a:cubicBezTo>
                    <a:cubicBezTo>
                      <a:pt x="22" y="33"/>
                      <a:pt x="13" y="31"/>
                      <a:pt x="0"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pPr>
                  <a:lnSpc>
                    <a:spcPct val="120000"/>
                  </a:lnSpc>
                </a:pPr>
                <a:endParaRPr lang="id-ID" sz="2530">
                  <a:solidFill>
                    <a:schemeClr val="bg2">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16"/>
              <p:cNvSpPr/>
              <p:nvPr/>
            </p:nvSpPr>
            <p:spPr bwMode="auto">
              <a:xfrm>
                <a:off x="4673601" y="4732338"/>
                <a:ext cx="12700" cy="19050"/>
              </a:xfrm>
              <a:custGeom>
                <a:avLst/>
                <a:gdLst>
                  <a:gd name="T0" fmla="*/ 0 w 3"/>
                  <a:gd name="T1" fmla="*/ 0 h 5"/>
                  <a:gd name="T2" fmla="*/ 0 w 3"/>
                  <a:gd name="T3" fmla="*/ 5 h 5"/>
                  <a:gd name="T4" fmla="*/ 2 w 3"/>
                  <a:gd name="T5" fmla="*/ 4 h 5"/>
                  <a:gd name="T6" fmla="*/ 3 w 3"/>
                  <a:gd name="T7" fmla="*/ 3 h 5"/>
                  <a:gd name="T8" fmla="*/ 2 w 3"/>
                  <a:gd name="T9" fmla="*/ 1 h 5"/>
                  <a:gd name="T10" fmla="*/ 0 w 3"/>
                  <a:gd name="T11" fmla="*/ 0 h 5"/>
                </a:gdLst>
                <a:ahLst/>
                <a:cxnLst>
                  <a:cxn ang="0">
                    <a:pos x="T0" y="T1"/>
                  </a:cxn>
                  <a:cxn ang="0">
                    <a:pos x="T2" y="T3"/>
                  </a:cxn>
                  <a:cxn ang="0">
                    <a:pos x="T4" y="T5"/>
                  </a:cxn>
                  <a:cxn ang="0">
                    <a:pos x="T6" y="T7"/>
                  </a:cxn>
                  <a:cxn ang="0">
                    <a:pos x="T8" y="T9"/>
                  </a:cxn>
                  <a:cxn ang="0">
                    <a:pos x="T10" y="T11"/>
                  </a:cxn>
                </a:cxnLst>
                <a:rect l="0" t="0" r="r" b="b"/>
                <a:pathLst>
                  <a:path w="3" h="5">
                    <a:moveTo>
                      <a:pt x="0" y="0"/>
                    </a:moveTo>
                    <a:cubicBezTo>
                      <a:pt x="0" y="5"/>
                      <a:pt x="0" y="5"/>
                      <a:pt x="0" y="5"/>
                    </a:cubicBezTo>
                    <a:cubicBezTo>
                      <a:pt x="1" y="5"/>
                      <a:pt x="2" y="5"/>
                      <a:pt x="2" y="4"/>
                    </a:cubicBezTo>
                    <a:cubicBezTo>
                      <a:pt x="3" y="4"/>
                      <a:pt x="3" y="3"/>
                      <a:pt x="3" y="3"/>
                    </a:cubicBezTo>
                    <a:cubicBezTo>
                      <a:pt x="3" y="2"/>
                      <a:pt x="3" y="1"/>
                      <a:pt x="2" y="1"/>
                    </a:cubicBezTo>
                    <a:cubicBezTo>
                      <a:pt x="2" y="1"/>
                      <a:pt x="1"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pPr>
                  <a:lnSpc>
                    <a:spcPct val="120000"/>
                  </a:lnSpc>
                </a:pPr>
                <a:endParaRPr lang="id-ID" sz="2530">
                  <a:solidFill>
                    <a:schemeClr val="bg2">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17"/>
              <p:cNvSpPr>
                <a:spLocks noEditPoints="1"/>
              </p:cNvSpPr>
              <p:nvPr/>
            </p:nvSpPr>
            <p:spPr bwMode="auto">
              <a:xfrm>
                <a:off x="4581526" y="4635500"/>
                <a:ext cx="177800" cy="179388"/>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30 w 46"/>
                  <a:gd name="T11" fmla="*/ 33 h 46"/>
                  <a:gd name="T12" fmla="*/ 24 w 46"/>
                  <a:gd name="T13" fmla="*/ 35 h 46"/>
                  <a:gd name="T14" fmla="*/ 24 w 46"/>
                  <a:gd name="T15" fmla="*/ 38 h 46"/>
                  <a:gd name="T16" fmla="*/ 22 w 46"/>
                  <a:gd name="T17" fmla="*/ 38 h 46"/>
                  <a:gd name="T18" fmla="*/ 22 w 46"/>
                  <a:gd name="T19" fmla="*/ 35 h 46"/>
                  <a:gd name="T20" fmla="*/ 12 w 46"/>
                  <a:gd name="T21" fmla="*/ 27 h 46"/>
                  <a:gd name="T22" fmla="*/ 19 w 46"/>
                  <a:gd name="T23" fmla="*/ 26 h 46"/>
                  <a:gd name="T24" fmla="*/ 22 w 46"/>
                  <a:gd name="T25" fmla="*/ 30 h 46"/>
                  <a:gd name="T26" fmla="*/ 22 w 46"/>
                  <a:gd name="T27" fmla="*/ 24 h 46"/>
                  <a:gd name="T28" fmla="*/ 17 w 46"/>
                  <a:gd name="T29" fmla="*/ 22 h 46"/>
                  <a:gd name="T30" fmla="*/ 15 w 46"/>
                  <a:gd name="T31" fmla="*/ 11 h 46"/>
                  <a:gd name="T32" fmla="*/ 22 w 46"/>
                  <a:gd name="T33" fmla="*/ 9 h 46"/>
                  <a:gd name="T34" fmla="*/ 22 w 46"/>
                  <a:gd name="T35" fmla="*/ 7 h 46"/>
                  <a:gd name="T36" fmla="*/ 24 w 46"/>
                  <a:gd name="T37" fmla="*/ 7 h 46"/>
                  <a:gd name="T38" fmla="*/ 24 w 46"/>
                  <a:gd name="T39" fmla="*/ 9 h 46"/>
                  <a:gd name="T40" fmla="*/ 33 w 46"/>
                  <a:gd name="T41" fmla="*/ 15 h 46"/>
                  <a:gd name="T42" fmla="*/ 26 w 46"/>
                  <a:gd name="T43" fmla="*/ 16 h 46"/>
                  <a:gd name="T44" fmla="*/ 24 w 46"/>
                  <a:gd name="T45" fmla="*/ 14 h 46"/>
                  <a:gd name="T46" fmla="*/ 24 w 46"/>
                  <a:gd name="T47" fmla="*/ 18 h 46"/>
                  <a:gd name="T48" fmla="*/ 31 w 46"/>
                  <a:gd name="T49" fmla="*/ 21 h 46"/>
                  <a:gd name="T50" fmla="*/ 30 w 46"/>
                  <a:gd name="T51" fmla="*/ 3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6" h="46">
                    <a:moveTo>
                      <a:pt x="23" y="0"/>
                    </a:moveTo>
                    <a:cubicBezTo>
                      <a:pt x="10" y="0"/>
                      <a:pt x="0" y="10"/>
                      <a:pt x="0" y="23"/>
                    </a:cubicBezTo>
                    <a:cubicBezTo>
                      <a:pt x="0" y="35"/>
                      <a:pt x="10" y="46"/>
                      <a:pt x="23" y="46"/>
                    </a:cubicBezTo>
                    <a:cubicBezTo>
                      <a:pt x="35" y="46"/>
                      <a:pt x="46" y="35"/>
                      <a:pt x="46" y="23"/>
                    </a:cubicBezTo>
                    <a:cubicBezTo>
                      <a:pt x="46" y="10"/>
                      <a:pt x="35" y="0"/>
                      <a:pt x="23" y="0"/>
                    </a:cubicBezTo>
                    <a:close/>
                    <a:moveTo>
                      <a:pt x="30" y="33"/>
                    </a:moveTo>
                    <a:cubicBezTo>
                      <a:pt x="28" y="34"/>
                      <a:pt x="26" y="35"/>
                      <a:pt x="24" y="35"/>
                    </a:cubicBezTo>
                    <a:cubicBezTo>
                      <a:pt x="24" y="38"/>
                      <a:pt x="24" y="38"/>
                      <a:pt x="24" y="38"/>
                    </a:cubicBezTo>
                    <a:cubicBezTo>
                      <a:pt x="22" y="38"/>
                      <a:pt x="22" y="38"/>
                      <a:pt x="22" y="38"/>
                    </a:cubicBezTo>
                    <a:cubicBezTo>
                      <a:pt x="22" y="35"/>
                      <a:pt x="22" y="35"/>
                      <a:pt x="22" y="35"/>
                    </a:cubicBezTo>
                    <a:cubicBezTo>
                      <a:pt x="17" y="34"/>
                      <a:pt x="13" y="32"/>
                      <a:pt x="12" y="27"/>
                    </a:cubicBezTo>
                    <a:cubicBezTo>
                      <a:pt x="19" y="26"/>
                      <a:pt x="19" y="26"/>
                      <a:pt x="19" y="26"/>
                    </a:cubicBezTo>
                    <a:cubicBezTo>
                      <a:pt x="19" y="28"/>
                      <a:pt x="20" y="29"/>
                      <a:pt x="22" y="30"/>
                    </a:cubicBezTo>
                    <a:cubicBezTo>
                      <a:pt x="22" y="24"/>
                      <a:pt x="22" y="24"/>
                      <a:pt x="22" y="24"/>
                    </a:cubicBezTo>
                    <a:cubicBezTo>
                      <a:pt x="19" y="23"/>
                      <a:pt x="18" y="23"/>
                      <a:pt x="17" y="22"/>
                    </a:cubicBezTo>
                    <a:cubicBezTo>
                      <a:pt x="13" y="20"/>
                      <a:pt x="12" y="14"/>
                      <a:pt x="15" y="11"/>
                    </a:cubicBezTo>
                    <a:cubicBezTo>
                      <a:pt x="17" y="10"/>
                      <a:pt x="19" y="9"/>
                      <a:pt x="22" y="9"/>
                    </a:cubicBezTo>
                    <a:cubicBezTo>
                      <a:pt x="22" y="7"/>
                      <a:pt x="22" y="7"/>
                      <a:pt x="22" y="7"/>
                    </a:cubicBezTo>
                    <a:cubicBezTo>
                      <a:pt x="24" y="7"/>
                      <a:pt x="24" y="7"/>
                      <a:pt x="24" y="7"/>
                    </a:cubicBezTo>
                    <a:cubicBezTo>
                      <a:pt x="24" y="9"/>
                      <a:pt x="24" y="9"/>
                      <a:pt x="24" y="9"/>
                    </a:cubicBezTo>
                    <a:cubicBezTo>
                      <a:pt x="28" y="9"/>
                      <a:pt x="32" y="11"/>
                      <a:pt x="33" y="15"/>
                    </a:cubicBezTo>
                    <a:cubicBezTo>
                      <a:pt x="26" y="16"/>
                      <a:pt x="26" y="16"/>
                      <a:pt x="26" y="16"/>
                    </a:cubicBezTo>
                    <a:cubicBezTo>
                      <a:pt x="26" y="15"/>
                      <a:pt x="25" y="14"/>
                      <a:pt x="24" y="14"/>
                    </a:cubicBezTo>
                    <a:cubicBezTo>
                      <a:pt x="24" y="18"/>
                      <a:pt x="24" y="18"/>
                      <a:pt x="24" y="18"/>
                    </a:cubicBezTo>
                    <a:cubicBezTo>
                      <a:pt x="28" y="19"/>
                      <a:pt x="30" y="20"/>
                      <a:pt x="31" y="21"/>
                    </a:cubicBezTo>
                    <a:cubicBezTo>
                      <a:pt x="35" y="25"/>
                      <a:pt x="34" y="31"/>
                      <a:pt x="30"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pPr>
                  <a:lnSpc>
                    <a:spcPct val="120000"/>
                  </a:lnSpc>
                </a:pPr>
                <a:endParaRPr lang="id-ID" sz="2530">
                  <a:solidFill>
                    <a:schemeClr val="bg2">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18"/>
              <p:cNvSpPr/>
              <p:nvPr/>
            </p:nvSpPr>
            <p:spPr bwMode="auto">
              <a:xfrm>
                <a:off x="4654551" y="4686300"/>
                <a:ext cx="12700" cy="19050"/>
              </a:xfrm>
              <a:custGeom>
                <a:avLst/>
                <a:gdLst>
                  <a:gd name="T0" fmla="*/ 1 w 3"/>
                  <a:gd name="T1" fmla="*/ 4 h 5"/>
                  <a:gd name="T2" fmla="*/ 3 w 3"/>
                  <a:gd name="T3" fmla="*/ 5 h 5"/>
                  <a:gd name="T4" fmla="*/ 3 w 3"/>
                  <a:gd name="T5" fmla="*/ 0 h 5"/>
                  <a:gd name="T6" fmla="*/ 1 w 3"/>
                  <a:gd name="T7" fmla="*/ 4 h 5"/>
                </a:gdLst>
                <a:ahLst/>
                <a:cxnLst>
                  <a:cxn ang="0">
                    <a:pos x="T0" y="T1"/>
                  </a:cxn>
                  <a:cxn ang="0">
                    <a:pos x="T2" y="T3"/>
                  </a:cxn>
                  <a:cxn ang="0">
                    <a:pos x="T4" y="T5"/>
                  </a:cxn>
                  <a:cxn ang="0">
                    <a:pos x="T6" y="T7"/>
                  </a:cxn>
                </a:cxnLst>
                <a:rect l="0" t="0" r="r" b="b"/>
                <a:pathLst>
                  <a:path w="3" h="5">
                    <a:moveTo>
                      <a:pt x="1" y="4"/>
                    </a:moveTo>
                    <a:cubicBezTo>
                      <a:pt x="1" y="4"/>
                      <a:pt x="2" y="5"/>
                      <a:pt x="3" y="5"/>
                    </a:cubicBezTo>
                    <a:cubicBezTo>
                      <a:pt x="3" y="0"/>
                      <a:pt x="3" y="0"/>
                      <a:pt x="3" y="0"/>
                    </a:cubicBezTo>
                    <a:cubicBezTo>
                      <a:pt x="1" y="1"/>
                      <a:pt x="0" y="2"/>
                      <a:pt x="1"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pPr>
                  <a:lnSpc>
                    <a:spcPct val="120000"/>
                  </a:lnSpc>
                </a:pPr>
                <a:endParaRPr lang="id-ID" sz="2530">
                  <a:solidFill>
                    <a:schemeClr val="bg2">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9" name="Shape 227"/>
            <p:cNvSpPr/>
            <p:nvPr/>
          </p:nvSpPr>
          <p:spPr>
            <a:xfrm>
              <a:off x="6633875" y="2312944"/>
              <a:ext cx="483089" cy="515306"/>
            </a:xfrm>
            <a:custGeom>
              <a:avLst/>
              <a:gdLst/>
              <a:ahLst/>
              <a:cxnLst>
                <a:cxn ang="0">
                  <a:pos x="wd2" y="hd2"/>
                </a:cxn>
                <a:cxn ang="5400000">
                  <a:pos x="wd2" y="hd2"/>
                </a:cxn>
                <a:cxn ang="10800000">
                  <a:pos x="wd2" y="hd2"/>
                </a:cxn>
                <a:cxn ang="16200000">
                  <a:pos x="wd2" y="hd2"/>
                </a:cxn>
              </a:cxnLst>
              <a:rect l="0" t="0" r="r" b="b"/>
              <a:pathLst>
                <a:path w="21153" h="21260" extrusionOk="0">
                  <a:moveTo>
                    <a:pt x="11752" y="11733"/>
                  </a:moveTo>
                  <a:lnTo>
                    <a:pt x="9401" y="11733"/>
                  </a:lnTo>
                  <a:lnTo>
                    <a:pt x="9401" y="5975"/>
                  </a:lnTo>
                  <a:lnTo>
                    <a:pt x="11752" y="5975"/>
                  </a:lnTo>
                  <a:cubicBezTo>
                    <a:pt x="11752" y="5975"/>
                    <a:pt x="11752" y="11733"/>
                    <a:pt x="11752" y="11733"/>
                  </a:cubicBezTo>
                  <a:close/>
                  <a:moveTo>
                    <a:pt x="11752" y="15276"/>
                  </a:moveTo>
                  <a:lnTo>
                    <a:pt x="9401" y="15276"/>
                  </a:lnTo>
                  <a:lnTo>
                    <a:pt x="9401" y="12951"/>
                  </a:lnTo>
                  <a:lnTo>
                    <a:pt x="11752" y="12951"/>
                  </a:lnTo>
                  <a:cubicBezTo>
                    <a:pt x="11752" y="12951"/>
                    <a:pt x="11752" y="15276"/>
                    <a:pt x="11752" y="15276"/>
                  </a:cubicBezTo>
                  <a:close/>
                  <a:moveTo>
                    <a:pt x="20789" y="13227"/>
                  </a:moveTo>
                  <a:lnTo>
                    <a:pt x="18761" y="11523"/>
                  </a:lnTo>
                  <a:cubicBezTo>
                    <a:pt x="18172" y="11029"/>
                    <a:pt x="18172" y="10223"/>
                    <a:pt x="18761" y="9729"/>
                  </a:cubicBezTo>
                  <a:lnTo>
                    <a:pt x="20789" y="8025"/>
                  </a:lnTo>
                  <a:cubicBezTo>
                    <a:pt x="21376" y="7532"/>
                    <a:pt x="21220" y="7072"/>
                    <a:pt x="20441" y="7001"/>
                  </a:cubicBezTo>
                  <a:lnTo>
                    <a:pt x="17751" y="6761"/>
                  </a:lnTo>
                  <a:cubicBezTo>
                    <a:pt x="16971" y="6692"/>
                    <a:pt x="16552" y="6061"/>
                    <a:pt x="16819" y="5360"/>
                  </a:cubicBezTo>
                  <a:lnTo>
                    <a:pt x="18247" y="1615"/>
                  </a:lnTo>
                  <a:cubicBezTo>
                    <a:pt x="18515" y="912"/>
                    <a:pt x="18188" y="656"/>
                    <a:pt x="17520" y="1047"/>
                  </a:cubicBezTo>
                  <a:lnTo>
                    <a:pt x="14346" y="2896"/>
                  </a:lnTo>
                  <a:cubicBezTo>
                    <a:pt x="13678" y="3285"/>
                    <a:pt x="12815" y="3072"/>
                    <a:pt x="12430" y="2423"/>
                  </a:cubicBezTo>
                  <a:lnTo>
                    <a:pt x="11279" y="489"/>
                  </a:lnTo>
                  <a:cubicBezTo>
                    <a:pt x="10893" y="-160"/>
                    <a:pt x="10255" y="-164"/>
                    <a:pt x="9860" y="481"/>
                  </a:cubicBezTo>
                  <a:lnTo>
                    <a:pt x="8793" y="2232"/>
                  </a:lnTo>
                  <a:cubicBezTo>
                    <a:pt x="8398" y="2877"/>
                    <a:pt x="7493" y="3153"/>
                    <a:pt x="6781" y="2844"/>
                  </a:cubicBezTo>
                  <a:lnTo>
                    <a:pt x="4900" y="2031"/>
                  </a:lnTo>
                  <a:cubicBezTo>
                    <a:pt x="4188" y="1723"/>
                    <a:pt x="3639" y="2080"/>
                    <a:pt x="3682" y="2825"/>
                  </a:cubicBezTo>
                  <a:lnTo>
                    <a:pt x="3784" y="4615"/>
                  </a:lnTo>
                  <a:cubicBezTo>
                    <a:pt x="3826" y="5360"/>
                    <a:pt x="3242" y="6128"/>
                    <a:pt x="2486" y="6320"/>
                  </a:cubicBezTo>
                  <a:lnTo>
                    <a:pt x="670" y="6780"/>
                  </a:lnTo>
                  <a:cubicBezTo>
                    <a:pt x="-85" y="6972"/>
                    <a:pt x="-224" y="7532"/>
                    <a:pt x="365" y="8025"/>
                  </a:cubicBezTo>
                  <a:lnTo>
                    <a:pt x="2394" y="9729"/>
                  </a:lnTo>
                  <a:cubicBezTo>
                    <a:pt x="2981" y="10223"/>
                    <a:pt x="2981" y="11029"/>
                    <a:pt x="2394" y="11523"/>
                  </a:cubicBezTo>
                  <a:lnTo>
                    <a:pt x="365" y="13225"/>
                  </a:lnTo>
                  <a:cubicBezTo>
                    <a:pt x="-224" y="13720"/>
                    <a:pt x="-68" y="14196"/>
                    <a:pt x="709" y="14285"/>
                  </a:cubicBezTo>
                  <a:lnTo>
                    <a:pt x="3171" y="14567"/>
                  </a:lnTo>
                  <a:cubicBezTo>
                    <a:pt x="3948" y="14656"/>
                    <a:pt x="4381" y="15309"/>
                    <a:pt x="4133" y="16017"/>
                  </a:cubicBezTo>
                  <a:lnTo>
                    <a:pt x="2869" y="19625"/>
                  </a:lnTo>
                  <a:cubicBezTo>
                    <a:pt x="2622" y="20333"/>
                    <a:pt x="2976" y="20609"/>
                    <a:pt x="3655" y="20240"/>
                  </a:cubicBezTo>
                  <a:lnTo>
                    <a:pt x="6549" y="18661"/>
                  </a:lnTo>
                  <a:cubicBezTo>
                    <a:pt x="7229" y="18291"/>
                    <a:pt x="8143" y="18495"/>
                    <a:pt x="8581" y="19113"/>
                  </a:cubicBezTo>
                  <a:lnTo>
                    <a:pt x="9782" y="20816"/>
                  </a:lnTo>
                  <a:cubicBezTo>
                    <a:pt x="10219" y="21436"/>
                    <a:pt x="10875" y="21403"/>
                    <a:pt x="11240" y="20741"/>
                  </a:cubicBezTo>
                  <a:lnTo>
                    <a:pt x="12297" y="18823"/>
                  </a:lnTo>
                  <a:cubicBezTo>
                    <a:pt x="12660" y="18160"/>
                    <a:pt x="13532" y="17891"/>
                    <a:pt x="14234" y="18221"/>
                  </a:cubicBezTo>
                  <a:lnTo>
                    <a:pt x="16272" y="19181"/>
                  </a:lnTo>
                  <a:cubicBezTo>
                    <a:pt x="16974" y="19511"/>
                    <a:pt x="17514" y="19172"/>
                    <a:pt x="17472" y="18427"/>
                  </a:cubicBezTo>
                  <a:lnTo>
                    <a:pt x="17370" y="16637"/>
                  </a:lnTo>
                  <a:cubicBezTo>
                    <a:pt x="17327" y="15891"/>
                    <a:pt x="17912" y="15124"/>
                    <a:pt x="18668" y="14932"/>
                  </a:cubicBezTo>
                  <a:lnTo>
                    <a:pt x="20482" y="14472"/>
                  </a:lnTo>
                  <a:cubicBezTo>
                    <a:pt x="21239" y="14280"/>
                    <a:pt x="21376" y="13720"/>
                    <a:pt x="20789" y="13227"/>
                  </a:cubicBezTo>
                  <a:close/>
                </a:path>
              </a:pathLst>
            </a:custGeom>
            <a:solidFill>
              <a:srgbClr val="FFFFFF"/>
            </a:solidFill>
            <a:ln w="12700" cap="flat">
              <a:noFill/>
              <a:miter lim="400000"/>
            </a:ln>
            <a:effectLst/>
          </p:spPr>
          <p:txBody>
            <a:bodyPr wrap="square" lIns="40181" tIns="40181" rIns="40181" bIns="40181" numCol="1" anchor="ctr">
              <a:noAutofit/>
            </a:bodyPr>
            <a:lstStyle/>
            <a:p>
              <a:pPr defTabSz="481965">
                <a:lnSpc>
                  <a:spcPct val="120000"/>
                </a:lnSpc>
                <a:defRPr sz="1200">
                  <a:solidFill>
                    <a:srgbClr val="000000"/>
                  </a:solidFill>
                  <a:latin typeface="Helvetica"/>
                  <a:ea typeface="Helvetica"/>
                  <a:cs typeface="Helvetica"/>
                  <a:sym typeface="Helvetica"/>
                </a:defRPr>
              </a:pPr>
              <a:endParaRPr sz="1265">
                <a:solidFill>
                  <a:schemeClr val="bg2">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328"/>
            <p:cNvSpPr>
              <a:spLocks noChangeAspect="1" noChangeArrowheads="1"/>
            </p:cNvSpPr>
            <p:nvPr/>
          </p:nvSpPr>
          <p:spPr bwMode="auto">
            <a:xfrm>
              <a:off x="7321473" y="3766406"/>
              <a:ext cx="642456" cy="358420"/>
            </a:xfrm>
            <a:custGeom>
              <a:avLst/>
              <a:gdLst>
                <a:gd name="T0" fmla="*/ 585 w 1564"/>
                <a:gd name="T1" fmla="*/ 610 h 871"/>
                <a:gd name="T2" fmla="*/ 451 w 1564"/>
                <a:gd name="T3" fmla="*/ 744 h 871"/>
                <a:gd name="T4" fmla="*/ 585 w 1564"/>
                <a:gd name="T5" fmla="*/ 870 h 871"/>
                <a:gd name="T6" fmla="*/ 710 w 1564"/>
                <a:gd name="T7" fmla="*/ 744 h 871"/>
                <a:gd name="T8" fmla="*/ 585 w 1564"/>
                <a:gd name="T9" fmla="*/ 610 h 871"/>
                <a:gd name="T10" fmla="*/ 585 w 1564"/>
                <a:gd name="T11" fmla="*/ 811 h 871"/>
                <a:gd name="T12" fmla="*/ 518 w 1564"/>
                <a:gd name="T13" fmla="*/ 744 h 871"/>
                <a:gd name="T14" fmla="*/ 585 w 1564"/>
                <a:gd name="T15" fmla="*/ 677 h 871"/>
                <a:gd name="T16" fmla="*/ 643 w 1564"/>
                <a:gd name="T17" fmla="*/ 744 h 871"/>
                <a:gd name="T18" fmla="*/ 585 w 1564"/>
                <a:gd name="T19" fmla="*/ 811 h 871"/>
                <a:gd name="T20" fmla="*/ 1563 w 1564"/>
                <a:gd name="T21" fmla="*/ 519 h 871"/>
                <a:gd name="T22" fmla="*/ 1563 w 1564"/>
                <a:gd name="T23" fmla="*/ 652 h 871"/>
                <a:gd name="T24" fmla="*/ 1505 w 1564"/>
                <a:gd name="T25" fmla="*/ 719 h 871"/>
                <a:gd name="T26" fmla="*/ 1429 w 1564"/>
                <a:gd name="T27" fmla="*/ 719 h 871"/>
                <a:gd name="T28" fmla="*/ 1262 w 1564"/>
                <a:gd name="T29" fmla="*/ 569 h 871"/>
                <a:gd name="T30" fmla="*/ 1095 w 1564"/>
                <a:gd name="T31" fmla="*/ 719 h 871"/>
                <a:gd name="T32" fmla="*/ 752 w 1564"/>
                <a:gd name="T33" fmla="*/ 719 h 871"/>
                <a:gd name="T34" fmla="*/ 585 w 1564"/>
                <a:gd name="T35" fmla="*/ 569 h 871"/>
                <a:gd name="T36" fmla="*/ 409 w 1564"/>
                <a:gd name="T37" fmla="*/ 719 h 871"/>
                <a:gd name="T38" fmla="*/ 326 w 1564"/>
                <a:gd name="T39" fmla="*/ 719 h 871"/>
                <a:gd name="T40" fmla="*/ 267 w 1564"/>
                <a:gd name="T41" fmla="*/ 652 h 871"/>
                <a:gd name="T42" fmla="*/ 267 w 1564"/>
                <a:gd name="T43" fmla="*/ 519 h 871"/>
                <a:gd name="T44" fmla="*/ 1563 w 1564"/>
                <a:gd name="T45" fmla="*/ 519 h 871"/>
                <a:gd name="T46" fmla="*/ 1262 w 1564"/>
                <a:gd name="T47" fmla="*/ 610 h 871"/>
                <a:gd name="T48" fmla="*/ 1128 w 1564"/>
                <a:gd name="T49" fmla="*/ 744 h 871"/>
                <a:gd name="T50" fmla="*/ 1262 w 1564"/>
                <a:gd name="T51" fmla="*/ 870 h 871"/>
                <a:gd name="T52" fmla="*/ 1396 w 1564"/>
                <a:gd name="T53" fmla="*/ 744 h 871"/>
                <a:gd name="T54" fmla="*/ 1262 w 1564"/>
                <a:gd name="T55" fmla="*/ 610 h 871"/>
                <a:gd name="T56" fmla="*/ 1262 w 1564"/>
                <a:gd name="T57" fmla="*/ 811 h 871"/>
                <a:gd name="T58" fmla="*/ 1195 w 1564"/>
                <a:gd name="T59" fmla="*/ 744 h 871"/>
                <a:gd name="T60" fmla="*/ 1262 w 1564"/>
                <a:gd name="T61" fmla="*/ 677 h 871"/>
                <a:gd name="T62" fmla="*/ 1329 w 1564"/>
                <a:gd name="T63" fmla="*/ 744 h 871"/>
                <a:gd name="T64" fmla="*/ 1262 w 1564"/>
                <a:gd name="T65" fmla="*/ 811 h 871"/>
                <a:gd name="T66" fmla="*/ 1538 w 1564"/>
                <a:gd name="T67" fmla="*/ 376 h 871"/>
                <a:gd name="T68" fmla="*/ 1295 w 1564"/>
                <a:gd name="T69" fmla="*/ 134 h 871"/>
                <a:gd name="T70" fmla="*/ 1229 w 1564"/>
                <a:gd name="T71" fmla="*/ 109 h 871"/>
                <a:gd name="T72" fmla="*/ 1112 w 1564"/>
                <a:gd name="T73" fmla="*/ 109 h 871"/>
                <a:gd name="T74" fmla="*/ 1112 w 1564"/>
                <a:gd name="T75" fmla="*/ 59 h 871"/>
                <a:gd name="T76" fmla="*/ 1045 w 1564"/>
                <a:gd name="T77" fmla="*/ 0 h 871"/>
                <a:gd name="T78" fmla="*/ 326 w 1564"/>
                <a:gd name="T79" fmla="*/ 0 h 871"/>
                <a:gd name="T80" fmla="*/ 267 w 1564"/>
                <a:gd name="T81" fmla="*/ 59 h 871"/>
                <a:gd name="T82" fmla="*/ 267 w 1564"/>
                <a:gd name="T83" fmla="*/ 75 h 871"/>
                <a:gd name="T84" fmla="*/ 8 w 1564"/>
                <a:gd name="T85" fmla="*/ 101 h 871"/>
                <a:gd name="T86" fmla="*/ 459 w 1564"/>
                <a:gd name="T87" fmla="*/ 159 h 871"/>
                <a:gd name="T88" fmla="*/ 0 w 1564"/>
                <a:gd name="T89" fmla="*/ 209 h 871"/>
                <a:gd name="T90" fmla="*/ 459 w 1564"/>
                <a:gd name="T91" fmla="*/ 268 h 871"/>
                <a:gd name="T92" fmla="*/ 0 w 1564"/>
                <a:gd name="T93" fmla="*/ 309 h 871"/>
                <a:gd name="T94" fmla="*/ 267 w 1564"/>
                <a:gd name="T95" fmla="*/ 360 h 871"/>
                <a:gd name="T96" fmla="*/ 267 w 1564"/>
                <a:gd name="T97" fmla="*/ 485 h 871"/>
                <a:gd name="T98" fmla="*/ 1563 w 1564"/>
                <a:gd name="T99" fmla="*/ 485 h 871"/>
                <a:gd name="T100" fmla="*/ 1563 w 1564"/>
                <a:gd name="T101" fmla="*/ 435 h 871"/>
                <a:gd name="T102" fmla="*/ 1538 w 1564"/>
                <a:gd name="T103" fmla="*/ 376 h 871"/>
                <a:gd name="T104" fmla="*/ 1429 w 1564"/>
                <a:gd name="T105" fmla="*/ 385 h 871"/>
                <a:gd name="T106" fmla="*/ 1195 w 1564"/>
                <a:gd name="T107" fmla="*/ 385 h 871"/>
                <a:gd name="T108" fmla="*/ 1178 w 1564"/>
                <a:gd name="T109" fmla="*/ 376 h 871"/>
                <a:gd name="T110" fmla="*/ 1178 w 1564"/>
                <a:gd name="T111" fmla="*/ 193 h 871"/>
                <a:gd name="T112" fmla="*/ 1195 w 1564"/>
                <a:gd name="T113" fmla="*/ 184 h 871"/>
                <a:gd name="T114" fmla="*/ 1237 w 1564"/>
                <a:gd name="T115" fmla="*/ 184 h 871"/>
                <a:gd name="T116" fmla="*/ 1245 w 1564"/>
                <a:gd name="T117" fmla="*/ 184 h 871"/>
                <a:gd name="T118" fmla="*/ 1438 w 1564"/>
                <a:gd name="T119" fmla="*/ 368 h 871"/>
                <a:gd name="T120" fmla="*/ 1429 w 1564"/>
                <a:gd name="T121" fmla="*/ 385 h 871"/>
                <a:gd name="T122" fmla="*/ 1429 w 1564"/>
                <a:gd name="T123" fmla="*/ 385 h 871"/>
                <a:gd name="T124" fmla="*/ 1429 w 1564"/>
                <a:gd name="T125" fmla="*/ 385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64" h="871">
                  <a:moveTo>
                    <a:pt x="585" y="610"/>
                  </a:moveTo>
                  <a:cubicBezTo>
                    <a:pt x="510" y="610"/>
                    <a:pt x="451" y="669"/>
                    <a:pt x="451" y="744"/>
                  </a:cubicBezTo>
                  <a:cubicBezTo>
                    <a:pt x="451" y="820"/>
                    <a:pt x="510" y="870"/>
                    <a:pt x="585" y="870"/>
                  </a:cubicBezTo>
                  <a:cubicBezTo>
                    <a:pt x="652" y="870"/>
                    <a:pt x="710" y="820"/>
                    <a:pt x="710" y="744"/>
                  </a:cubicBezTo>
                  <a:cubicBezTo>
                    <a:pt x="710" y="669"/>
                    <a:pt x="652" y="610"/>
                    <a:pt x="585" y="610"/>
                  </a:cubicBezTo>
                  <a:close/>
                  <a:moveTo>
                    <a:pt x="585" y="811"/>
                  </a:moveTo>
                  <a:cubicBezTo>
                    <a:pt x="543" y="811"/>
                    <a:pt x="518" y="778"/>
                    <a:pt x="518" y="744"/>
                  </a:cubicBezTo>
                  <a:cubicBezTo>
                    <a:pt x="518" y="711"/>
                    <a:pt x="543" y="677"/>
                    <a:pt x="585" y="677"/>
                  </a:cubicBezTo>
                  <a:cubicBezTo>
                    <a:pt x="618" y="677"/>
                    <a:pt x="643" y="711"/>
                    <a:pt x="643" y="744"/>
                  </a:cubicBezTo>
                  <a:cubicBezTo>
                    <a:pt x="643" y="778"/>
                    <a:pt x="618" y="811"/>
                    <a:pt x="585" y="811"/>
                  </a:cubicBezTo>
                  <a:close/>
                  <a:moveTo>
                    <a:pt x="1563" y="519"/>
                  </a:moveTo>
                  <a:cubicBezTo>
                    <a:pt x="1563" y="652"/>
                    <a:pt x="1563" y="652"/>
                    <a:pt x="1563" y="652"/>
                  </a:cubicBezTo>
                  <a:cubicBezTo>
                    <a:pt x="1563" y="694"/>
                    <a:pt x="1538" y="719"/>
                    <a:pt x="1505" y="719"/>
                  </a:cubicBezTo>
                  <a:cubicBezTo>
                    <a:pt x="1429" y="719"/>
                    <a:pt x="1429" y="719"/>
                    <a:pt x="1429" y="719"/>
                  </a:cubicBezTo>
                  <a:cubicBezTo>
                    <a:pt x="1421" y="636"/>
                    <a:pt x="1346" y="569"/>
                    <a:pt x="1262" y="569"/>
                  </a:cubicBezTo>
                  <a:cubicBezTo>
                    <a:pt x="1178" y="569"/>
                    <a:pt x="1103" y="636"/>
                    <a:pt x="1095" y="719"/>
                  </a:cubicBezTo>
                  <a:cubicBezTo>
                    <a:pt x="752" y="719"/>
                    <a:pt x="752" y="719"/>
                    <a:pt x="752" y="719"/>
                  </a:cubicBezTo>
                  <a:cubicBezTo>
                    <a:pt x="735" y="636"/>
                    <a:pt x="669" y="569"/>
                    <a:pt x="585" y="569"/>
                  </a:cubicBezTo>
                  <a:cubicBezTo>
                    <a:pt x="493" y="569"/>
                    <a:pt x="426" y="636"/>
                    <a:pt x="409" y="719"/>
                  </a:cubicBezTo>
                  <a:cubicBezTo>
                    <a:pt x="326" y="719"/>
                    <a:pt x="326" y="719"/>
                    <a:pt x="326" y="719"/>
                  </a:cubicBezTo>
                  <a:cubicBezTo>
                    <a:pt x="292" y="719"/>
                    <a:pt x="267" y="694"/>
                    <a:pt x="267" y="652"/>
                  </a:cubicBezTo>
                  <a:cubicBezTo>
                    <a:pt x="267" y="519"/>
                    <a:pt x="267" y="519"/>
                    <a:pt x="267" y="519"/>
                  </a:cubicBezTo>
                  <a:lnTo>
                    <a:pt x="1563" y="519"/>
                  </a:lnTo>
                  <a:close/>
                  <a:moveTo>
                    <a:pt x="1262" y="610"/>
                  </a:moveTo>
                  <a:cubicBezTo>
                    <a:pt x="1187" y="610"/>
                    <a:pt x="1128" y="669"/>
                    <a:pt x="1128" y="744"/>
                  </a:cubicBezTo>
                  <a:cubicBezTo>
                    <a:pt x="1128" y="820"/>
                    <a:pt x="1187" y="870"/>
                    <a:pt x="1262" y="870"/>
                  </a:cubicBezTo>
                  <a:cubicBezTo>
                    <a:pt x="1337" y="870"/>
                    <a:pt x="1396" y="820"/>
                    <a:pt x="1396" y="744"/>
                  </a:cubicBezTo>
                  <a:cubicBezTo>
                    <a:pt x="1396" y="669"/>
                    <a:pt x="1337" y="610"/>
                    <a:pt x="1262" y="610"/>
                  </a:cubicBezTo>
                  <a:close/>
                  <a:moveTo>
                    <a:pt x="1262" y="811"/>
                  </a:moveTo>
                  <a:cubicBezTo>
                    <a:pt x="1229" y="811"/>
                    <a:pt x="1195" y="778"/>
                    <a:pt x="1195" y="744"/>
                  </a:cubicBezTo>
                  <a:cubicBezTo>
                    <a:pt x="1195" y="711"/>
                    <a:pt x="1229" y="677"/>
                    <a:pt x="1262" y="677"/>
                  </a:cubicBezTo>
                  <a:cubicBezTo>
                    <a:pt x="1295" y="677"/>
                    <a:pt x="1329" y="711"/>
                    <a:pt x="1329" y="744"/>
                  </a:cubicBezTo>
                  <a:cubicBezTo>
                    <a:pt x="1329" y="778"/>
                    <a:pt x="1295" y="811"/>
                    <a:pt x="1262" y="811"/>
                  </a:cubicBezTo>
                  <a:close/>
                  <a:moveTo>
                    <a:pt x="1538" y="376"/>
                  </a:moveTo>
                  <a:cubicBezTo>
                    <a:pt x="1295" y="134"/>
                    <a:pt x="1295" y="134"/>
                    <a:pt x="1295" y="134"/>
                  </a:cubicBezTo>
                  <a:cubicBezTo>
                    <a:pt x="1279" y="117"/>
                    <a:pt x="1254" y="109"/>
                    <a:pt x="1229" y="109"/>
                  </a:cubicBezTo>
                  <a:cubicBezTo>
                    <a:pt x="1112" y="109"/>
                    <a:pt x="1112" y="109"/>
                    <a:pt x="1112" y="109"/>
                  </a:cubicBezTo>
                  <a:cubicBezTo>
                    <a:pt x="1112" y="59"/>
                    <a:pt x="1112" y="59"/>
                    <a:pt x="1112" y="59"/>
                  </a:cubicBezTo>
                  <a:cubicBezTo>
                    <a:pt x="1112" y="25"/>
                    <a:pt x="1078" y="0"/>
                    <a:pt x="1045" y="0"/>
                  </a:cubicBezTo>
                  <a:cubicBezTo>
                    <a:pt x="326" y="0"/>
                    <a:pt x="326" y="0"/>
                    <a:pt x="326" y="0"/>
                  </a:cubicBezTo>
                  <a:cubicBezTo>
                    <a:pt x="292" y="0"/>
                    <a:pt x="267" y="25"/>
                    <a:pt x="267" y="59"/>
                  </a:cubicBezTo>
                  <a:cubicBezTo>
                    <a:pt x="267" y="75"/>
                    <a:pt x="267" y="75"/>
                    <a:pt x="267" y="75"/>
                  </a:cubicBezTo>
                  <a:cubicBezTo>
                    <a:pt x="8" y="101"/>
                    <a:pt x="8" y="101"/>
                    <a:pt x="8" y="101"/>
                  </a:cubicBezTo>
                  <a:cubicBezTo>
                    <a:pt x="459" y="159"/>
                    <a:pt x="459" y="159"/>
                    <a:pt x="459" y="159"/>
                  </a:cubicBezTo>
                  <a:cubicBezTo>
                    <a:pt x="0" y="209"/>
                    <a:pt x="0" y="209"/>
                    <a:pt x="0" y="209"/>
                  </a:cubicBezTo>
                  <a:cubicBezTo>
                    <a:pt x="459" y="268"/>
                    <a:pt x="459" y="268"/>
                    <a:pt x="459" y="268"/>
                  </a:cubicBezTo>
                  <a:cubicBezTo>
                    <a:pt x="0" y="309"/>
                    <a:pt x="0" y="309"/>
                    <a:pt x="0" y="309"/>
                  </a:cubicBezTo>
                  <a:cubicBezTo>
                    <a:pt x="267" y="360"/>
                    <a:pt x="267" y="360"/>
                    <a:pt x="267" y="360"/>
                  </a:cubicBezTo>
                  <a:cubicBezTo>
                    <a:pt x="267" y="485"/>
                    <a:pt x="267" y="485"/>
                    <a:pt x="267" y="485"/>
                  </a:cubicBezTo>
                  <a:cubicBezTo>
                    <a:pt x="1563" y="485"/>
                    <a:pt x="1563" y="485"/>
                    <a:pt x="1563" y="485"/>
                  </a:cubicBezTo>
                  <a:cubicBezTo>
                    <a:pt x="1563" y="435"/>
                    <a:pt x="1563" y="435"/>
                    <a:pt x="1563" y="435"/>
                  </a:cubicBezTo>
                  <a:cubicBezTo>
                    <a:pt x="1563" y="410"/>
                    <a:pt x="1555" y="393"/>
                    <a:pt x="1538" y="376"/>
                  </a:cubicBezTo>
                  <a:close/>
                  <a:moveTo>
                    <a:pt x="1429" y="385"/>
                  </a:moveTo>
                  <a:cubicBezTo>
                    <a:pt x="1195" y="385"/>
                    <a:pt x="1195" y="385"/>
                    <a:pt x="1195" y="385"/>
                  </a:cubicBezTo>
                  <a:cubicBezTo>
                    <a:pt x="1187" y="385"/>
                    <a:pt x="1178" y="376"/>
                    <a:pt x="1178" y="376"/>
                  </a:cubicBezTo>
                  <a:cubicBezTo>
                    <a:pt x="1178" y="193"/>
                    <a:pt x="1178" y="193"/>
                    <a:pt x="1178" y="193"/>
                  </a:cubicBezTo>
                  <a:cubicBezTo>
                    <a:pt x="1178" y="184"/>
                    <a:pt x="1187" y="184"/>
                    <a:pt x="1195" y="184"/>
                  </a:cubicBezTo>
                  <a:cubicBezTo>
                    <a:pt x="1237" y="184"/>
                    <a:pt x="1237" y="184"/>
                    <a:pt x="1237" y="184"/>
                  </a:cubicBezTo>
                  <a:lnTo>
                    <a:pt x="1245" y="184"/>
                  </a:lnTo>
                  <a:cubicBezTo>
                    <a:pt x="1438" y="368"/>
                    <a:pt x="1438" y="368"/>
                    <a:pt x="1438" y="368"/>
                  </a:cubicBezTo>
                  <a:cubicBezTo>
                    <a:pt x="1446" y="376"/>
                    <a:pt x="1438" y="385"/>
                    <a:pt x="1429" y="385"/>
                  </a:cubicBezTo>
                  <a:close/>
                  <a:moveTo>
                    <a:pt x="1429" y="385"/>
                  </a:moveTo>
                  <a:lnTo>
                    <a:pt x="1429" y="385"/>
                  </a:lnTo>
                  <a:close/>
                </a:path>
              </a:pathLst>
            </a:custGeom>
            <a:solidFill>
              <a:schemeClr val="bg1"/>
            </a:solidFill>
            <a:ln>
              <a:noFill/>
            </a:ln>
            <a:effectLst/>
          </p:spPr>
          <p:txBody>
            <a:bodyPr wrap="none" lIns="257103" tIns="128551" rIns="257103" bIns="128551" anchor="ctr"/>
            <a:lstStyle/>
            <a:p>
              <a:pPr>
                <a:lnSpc>
                  <a:spcPct val="120000"/>
                </a:lnSpc>
                <a:defRPr/>
              </a:pPr>
              <a:endParaRPr lang="en-US" sz="2530" dirty="0">
                <a:solidFill>
                  <a:schemeClr val="bg2">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1" name="Group 30"/>
            <p:cNvGrpSpPr/>
            <p:nvPr/>
          </p:nvGrpSpPr>
          <p:grpSpPr>
            <a:xfrm>
              <a:off x="4251279" y="3765237"/>
              <a:ext cx="531863" cy="355277"/>
              <a:chOff x="4910138" y="-935038"/>
              <a:chExt cx="401637" cy="268288"/>
            </a:xfrm>
            <a:solidFill>
              <a:schemeClr val="bg1"/>
            </a:solidFill>
            <a:effectLst/>
          </p:grpSpPr>
          <p:sp>
            <p:nvSpPr>
              <p:cNvPr id="33" name="Freeform 18"/>
              <p:cNvSpPr/>
              <p:nvPr/>
            </p:nvSpPr>
            <p:spPr bwMode="auto">
              <a:xfrm>
                <a:off x="5048250" y="-863600"/>
                <a:ext cx="187325" cy="196850"/>
              </a:xfrm>
              <a:custGeom>
                <a:avLst/>
                <a:gdLst>
                  <a:gd name="T0" fmla="*/ 31 w 39"/>
                  <a:gd name="T1" fmla="*/ 1 h 41"/>
                  <a:gd name="T2" fmla="*/ 29 w 39"/>
                  <a:gd name="T3" fmla="*/ 0 h 41"/>
                  <a:gd name="T4" fmla="*/ 27 w 39"/>
                  <a:gd name="T5" fmla="*/ 2 h 41"/>
                  <a:gd name="T6" fmla="*/ 27 w 39"/>
                  <a:gd name="T7" fmla="*/ 5 h 41"/>
                  <a:gd name="T8" fmla="*/ 9 w 39"/>
                  <a:gd name="T9" fmla="*/ 17 h 41"/>
                  <a:gd name="T10" fmla="*/ 0 w 39"/>
                  <a:gd name="T11" fmla="*/ 40 h 41"/>
                  <a:gd name="T12" fmla="*/ 0 w 39"/>
                  <a:gd name="T13" fmla="*/ 41 h 41"/>
                  <a:gd name="T14" fmla="*/ 0 w 39"/>
                  <a:gd name="T15" fmla="*/ 41 h 41"/>
                  <a:gd name="T16" fmla="*/ 6 w 39"/>
                  <a:gd name="T17" fmla="*/ 41 h 41"/>
                  <a:gd name="T18" fmla="*/ 6 w 39"/>
                  <a:gd name="T19" fmla="*/ 40 h 41"/>
                  <a:gd name="T20" fmla="*/ 27 w 39"/>
                  <a:gd name="T21" fmla="*/ 12 h 41"/>
                  <a:gd name="T22" fmla="*/ 27 w 39"/>
                  <a:gd name="T23" fmla="*/ 14 h 41"/>
                  <a:gd name="T24" fmla="*/ 29 w 39"/>
                  <a:gd name="T25" fmla="*/ 16 h 41"/>
                  <a:gd name="T26" fmla="*/ 31 w 39"/>
                  <a:gd name="T27" fmla="*/ 16 h 41"/>
                  <a:gd name="T28" fmla="*/ 38 w 39"/>
                  <a:gd name="T29" fmla="*/ 10 h 41"/>
                  <a:gd name="T30" fmla="*/ 39 w 39"/>
                  <a:gd name="T31" fmla="*/ 8 h 41"/>
                  <a:gd name="T32" fmla="*/ 38 w 39"/>
                  <a:gd name="T33" fmla="*/ 7 h 41"/>
                  <a:gd name="T34" fmla="*/ 31 w 39"/>
                  <a:gd name="T35" fmla="*/ 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41">
                    <a:moveTo>
                      <a:pt x="31" y="1"/>
                    </a:moveTo>
                    <a:cubicBezTo>
                      <a:pt x="30" y="0"/>
                      <a:pt x="30" y="0"/>
                      <a:pt x="29" y="0"/>
                    </a:cubicBezTo>
                    <a:cubicBezTo>
                      <a:pt x="28" y="0"/>
                      <a:pt x="27" y="1"/>
                      <a:pt x="27" y="2"/>
                    </a:cubicBezTo>
                    <a:cubicBezTo>
                      <a:pt x="27" y="5"/>
                      <a:pt x="27" y="5"/>
                      <a:pt x="27" y="5"/>
                    </a:cubicBezTo>
                    <a:cubicBezTo>
                      <a:pt x="19" y="7"/>
                      <a:pt x="14" y="11"/>
                      <a:pt x="9" y="17"/>
                    </a:cubicBezTo>
                    <a:cubicBezTo>
                      <a:pt x="3" y="24"/>
                      <a:pt x="1" y="32"/>
                      <a:pt x="0" y="40"/>
                    </a:cubicBezTo>
                    <a:cubicBezTo>
                      <a:pt x="0" y="40"/>
                      <a:pt x="0" y="41"/>
                      <a:pt x="0" y="41"/>
                    </a:cubicBezTo>
                    <a:cubicBezTo>
                      <a:pt x="0" y="41"/>
                      <a:pt x="0" y="41"/>
                      <a:pt x="0" y="41"/>
                    </a:cubicBezTo>
                    <a:cubicBezTo>
                      <a:pt x="6" y="41"/>
                      <a:pt x="6" y="41"/>
                      <a:pt x="6" y="41"/>
                    </a:cubicBezTo>
                    <a:cubicBezTo>
                      <a:pt x="6" y="41"/>
                      <a:pt x="6" y="41"/>
                      <a:pt x="6" y="40"/>
                    </a:cubicBezTo>
                    <a:cubicBezTo>
                      <a:pt x="8" y="27"/>
                      <a:pt x="15" y="16"/>
                      <a:pt x="27" y="12"/>
                    </a:cubicBezTo>
                    <a:cubicBezTo>
                      <a:pt x="27" y="14"/>
                      <a:pt x="27" y="14"/>
                      <a:pt x="27" y="14"/>
                    </a:cubicBezTo>
                    <a:cubicBezTo>
                      <a:pt x="27" y="15"/>
                      <a:pt x="28" y="16"/>
                      <a:pt x="29" y="16"/>
                    </a:cubicBezTo>
                    <a:cubicBezTo>
                      <a:pt x="30" y="16"/>
                      <a:pt x="30" y="16"/>
                      <a:pt x="31" y="16"/>
                    </a:cubicBezTo>
                    <a:cubicBezTo>
                      <a:pt x="38" y="10"/>
                      <a:pt x="38" y="10"/>
                      <a:pt x="38" y="10"/>
                    </a:cubicBezTo>
                    <a:cubicBezTo>
                      <a:pt x="39" y="10"/>
                      <a:pt x="39" y="9"/>
                      <a:pt x="39" y="8"/>
                    </a:cubicBezTo>
                    <a:cubicBezTo>
                      <a:pt x="39" y="8"/>
                      <a:pt x="39" y="7"/>
                      <a:pt x="38" y="7"/>
                    </a:cubicBezTo>
                    <a:lnTo>
                      <a:pt x="31"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pPr>
                  <a:lnSpc>
                    <a:spcPct val="120000"/>
                  </a:lnSpc>
                </a:pPr>
                <a:endParaRPr lang="id-ID" sz="2530">
                  <a:solidFill>
                    <a:schemeClr val="bg2">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19"/>
              <p:cNvSpPr>
                <a:spLocks noEditPoints="1"/>
              </p:cNvSpPr>
              <p:nvPr/>
            </p:nvSpPr>
            <p:spPr bwMode="auto">
              <a:xfrm>
                <a:off x="5143500" y="-758825"/>
                <a:ext cx="92075" cy="92075"/>
              </a:xfrm>
              <a:custGeom>
                <a:avLst/>
                <a:gdLst>
                  <a:gd name="T0" fmla="*/ 9 w 19"/>
                  <a:gd name="T1" fmla="*/ 0 h 19"/>
                  <a:gd name="T2" fmla="*/ 0 w 19"/>
                  <a:gd name="T3" fmla="*/ 9 h 19"/>
                  <a:gd name="T4" fmla="*/ 9 w 19"/>
                  <a:gd name="T5" fmla="*/ 19 h 19"/>
                  <a:gd name="T6" fmla="*/ 19 w 19"/>
                  <a:gd name="T7" fmla="*/ 9 h 19"/>
                  <a:gd name="T8" fmla="*/ 9 w 19"/>
                  <a:gd name="T9" fmla="*/ 0 h 19"/>
                  <a:gd name="T10" fmla="*/ 9 w 19"/>
                  <a:gd name="T11" fmla="*/ 15 h 19"/>
                  <a:gd name="T12" fmla="*/ 4 w 19"/>
                  <a:gd name="T13" fmla="*/ 9 h 19"/>
                  <a:gd name="T14" fmla="*/ 9 w 19"/>
                  <a:gd name="T15" fmla="*/ 4 h 19"/>
                  <a:gd name="T16" fmla="*/ 15 w 19"/>
                  <a:gd name="T17" fmla="*/ 9 h 19"/>
                  <a:gd name="T18" fmla="*/ 9 w 19"/>
                  <a:gd name="T19"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19">
                    <a:moveTo>
                      <a:pt x="9" y="0"/>
                    </a:moveTo>
                    <a:cubicBezTo>
                      <a:pt x="4" y="0"/>
                      <a:pt x="0" y="4"/>
                      <a:pt x="0" y="9"/>
                    </a:cubicBezTo>
                    <a:cubicBezTo>
                      <a:pt x="0" y="15"/>
                      <a:pt x="4" y="19"/>
                      <a:pt x="9" y="19"/>
                    </a:cubicBezTo>
                    <a:cubicBezTo>
                      <a:pt x="15" y="19"/>
                      <a:pt x="19" y="15"/>
                      <a:pt x="19" y="9"/>
                    </a:cubicBezTo>
                    <a:cubicBezTo>
                      <a:pt x="19" y="4"/>
                      <a:pt x="15" y="0"/>
                      <a:pt x="9" y="0"/>
                    </a:cubicBezTo>
                    <a:close/>
                    <a:moveTo>
                      <a:pt x="9" y="15"/>
                    </a:moveTo>
                    <a:cubicBezTo>
                      <a:pt x="7" y="15"/>
                      <a:pt x="4" y="12"/>
                      <a:pt x="4" y="9"/>
                    </a:cubicBezTo>
                    <a:cubicBezTo>
                      <a:pt x="4" y="7"/>
                      <a:pt x="7" y="4"/>
                      <a:pt x="9" y="4"/>
                    </a:cubicBezTo>
                    <a:cubicBezTo>
                      <a:pt x="12" y="4"/>
                      <a:pt x="15" y="7"/>
                      <a:pt x="15" y="9"/>
                    </a:cubicBezTo>
                    <a:cubicBezTo>
                      <a:pt x="15" y="12"/>
                      <a:pt x="12" y="15"/>
                      <a:pt x="9"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pPr>
                  <a:lnSpc>
                    <a:spcPct val="120000"/>
                  </a:lnSpc>
                </a:pPr>
                <a:endParaRPr lang="id-ID" sz="2530">
                  <a:solidFill>
                    <a:schemeClr val="bg2">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20"/>
              <p:cNvSpPr/>
              <p:nvPr/>
            </p:nvSpPr>
            <p:spPr bwMode="auto">
              <a:xfrm>
                <a:off x="4981575" y="-863600"/>
                <a:ext cx="90487" cy="90488"/>
              </a:xfrm>
              <a:custGeom>
                <a:avLst/>
                <a:gdLst>
                  <a:gd name="T0" fmla="*/ 18 w 19"/>
                  <a:gd name="T1" fmla="*/ 7 h 19"/>
                  <a:gd name="T2" fmla="*/ 12 w 19"/>
                  <a:gd name="T3" fmla="*/ 7 h 19"/>
                  <a:gd name="T4" fmla="*/ 12 w 19"/>
                  <a:gd name="T5" fmla="*/ 1 h 19"/>
                  <a:gd name="T6" fmla="*/ 11 w 19"/>
                  <a:gd name="T7" fmla="*/ 0 h 19"/>
                  <a:gd name="T8" fmla="*/ 8 w 19"/>
                  <a:gd name="T9" fmla="*/ 0 h 19"/>
                  <a:gd name="T10" fmla="*/ 7 w 19"/>
                  <a:gd name="T11" fmla="*/ 1 h 19"/>
                  <a:gd name="T12" fmla="*/ 7 w 19"/>
                  <a:gd name="T13" fmla="*/ 7 h 19"/>
                  <a:gd name="T14" fmla="*/ 2 w 19"/>
                  <a:gd name="T15" fmla="*/ 7 h 19"/>
                  <a:gd name="T16" fmla="*/ 0 w 19"/>
                  <a:gd name="T17" fmla="*/ 8 h 19"/>
                  <a:gd name="T18" fmla="*/ 0 w 19"/>
                  <a:gd name="T19" fmla="*/ 11 h 19"/>
                  <a:gd name="T20" fmla="*/ 2 w 19"/>
                  <a:gd name="T21" fmla="*/ 12 h 19"/>
                  <a:gd name="T22" fmla="*/ 7 w 19"/>
                  <a:gd name="T23" fmla="*/ 12 h 19"/>
                  <a:gd name="T24" fmla="*/ 7 w 19"/>
                  <a:gd name="T25" fmla="*/ 18 h 19"/>
                  <a:gd name="T26" fmla="*/ 8 w 19"/>
                  <a:gd name="T27" fmla="*/ 19 h 19"/>
                  <a:gd name="T28" fmla="*/ 11 w 19"/>
                  <a:gd name="T29" fmla="*/ 19 h 19"/>
                  <a:gd name="T30" fmla="*/ 12 w 19"/>
                  <a:gd name="T31" fmla="*/ 18 h 19"/>
                  <a:gd name="T32" fmla="*/ 12 w 19"/>
                  <a:gd name="T33" fmla="*/ 12 h 19"/>
                  <a:gd name="T34" fmla="*/ 18 w 19"/>
                  <a:gd name="T35" fmla="*/ 12 h 19"/>
                  <a:gd name="T36" fmla="*/ 19 w 19"/>
                  <a:gd name="T37" fmla="*/ 11 h 19"/>
                  <a:gd name="T38" fmla="*/ 19 w 19"/>
                  <a:gd name="T39" fmla="*/ 8 h 19"/>
                  <a:gd name="T40" fmla="*/ 18 w 19"/>
                  <a:gd name="T41" fmla="*/ 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19">
                    <a:moveTo>
                      <a:pt x="18" y="7"/>
                    </a:moveTo>
                    <a:cubicBezTo>
                      <a:pt x="12" y="7"/>
                      <a:pt x="12" y="7"/>
                      <a:pt x="12" y="7"/>
                    </a:cubicBezTo>
                    <a:cubicBezTo>
                      <a:pt x="12" y="1"/>
                      <a:pt x="12" y="1"/>
                      <a:pt x="12" y="1"/>
                    </a:cubicBezTo>
                    <a:cubicBezTo>
                      <a:pt x="12" y="1"/>
                      <a:pt x="12" y="0"/>
                      <a:pt x="11" y="0"/>
                    </a:cubicBezTo>
                    <a:cubicBezTo>
                      <a:pt x="8" y="0"/>
                      <a:pt x="8" y="0"/>
                      <a:pt x="8" y="0"/>
                    </a:cubicBezTo>
                    <a:cubicBezTo>
                      <a:pt x="8" y="0"/>
                      <a:pt x="7" y="1"/>
                      <a:pt x="7" y="1"/>
                    </a:cubicBezTo>
                    <a:cubicBezTo>
                      <a:pt x="7" y="7"/>
                      <a:pt x="7" y="7"/>
                      <a:pt x="7" y="7"/>
                    </a:cubicBezTo>
                    <a:cubicBezTo>
                      <a:pt x="2" y="7"/>
                      <a:pt x="2" y="7"/>
                      <a:pt x="2" y="7"/>
                    </a:cubicBezTo>
                    <a:cubicBezTo>
                      <a:pt x="1" y="7"/>
                      <a:pt x="0" y="7"/>
                      <a:pt x="0" y="8"/>
                    </a:cubicBezTo>
                    <a:cubicBezTo>
                      <a:pt x="0" y="11"/>
                      <a:pt x="0" y="11"/>
                      <a:pt x="0" y="11"/>
                    </a:cubicBezTo>
                    <a:cubicBezTo>
                      <a:pt x="0" y="12"/>
                      <a:pt x="1" y="12"/>
                      <a:pt x="2" y="12"/>
                    </a:cubicBezTo>
                    <a:cubicBezTo>
                      <a:pt x="7" y="12"/>
                      <a:pt x="7" y="12"/>
                      <a:pt x="7" y="12"/>
                    </a:cubicBezTo>
                    <a:cubicBezTo>
                      <a:pt x="7" y="18"/>
                      <a:pt x="7" y="18"/>
                      <a:pt x="7" y="18"/>
                    </a:cubicBezTo>
                    <a:cubicBezTo>
                      <a:pt x="7" y="18"/>
                      <a:pt x="8" y="19"/>
                      <a:pt x="8" y="19"/>
                    </a:cubicBezTo>
                    <a:cubicBezTo>
                      <a:pt x="11" y="19"/>
                      <a:pt x="11" y="19"/>
                      <a:pt x="11" y="19"/>
                    </a:cubicBezTo>
                    <a:cubicBezTo>
                      <a:pt x="12" y="19"/>
                      <a:pt x="12" y="18"/>
                      <a:pt x="12" y="18"/>
                    </a:cubicBezTo>
                    <a:cubicBezTo>
                      <a:pt x="12" y="12"/>
                      <a:pt x="12" y="12"/>
                      <a:pt x="12" y="12"/>
                    </a:cubicBezTo>
                    <a:cubicBezTo>
                      <a:pt x="18" y="12"/>
                      <a:pt x="18" y="12"/>
                      <a:pt x="18" y="12"/>
                    </a:cubicBezTo>
                    <a:cubicBezTo>
                      <a:pt x="19" y="12"/>
                      <a:pt x="19" y="12"/>
                      <a:pt x="19" y="11"/>
                    </a:cubicBezTo>
                    <a:cubicBezTo>
                      <a:pt x="19" y="8"/>
                      <a:pt x="19" y="8"/>
                      <a:pt x="19" y="8"/>
                    </a:cubicBezTo>
                    <a:cubicBezTo>
                      <a:pt x="19" y="7"/>
                      <a:pt x="19" y="7"/>
                      <a:pt x="18"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pPr>
                  <a:lnSpc>
                    <a:spcPct val="120000"/>
                  </a:lnSpc>
                </a:pPr>
                <a:endParaRPr lang="id-ID" sz="2530">
                  <a:solidFill>
                    <a:schemeClr val="bg2">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23"/>
              <p:cNvSpPr/>
              <p:nvPr/>
            </p:nvSpPr>
            <p:spPr bwMode="auto">
              <a:xfrm>
                <a:off x="4910138" y="-935038"/>
                <a:ext cx="401637" cy="52388"/>
              </a:xfrm>
              <a:custGeom>
                <a:avLst/>
                <a:gdLst>
                  <a:gd name="T0" fmla="*/ 79 w 84"/>
                  <a:gd name="T1" fmla="*/ 0 h 11"/>
                  <a:gd name="T2" fmla="*/ 5 w 84"/>
                  <a:gd name="T3" fmla="*/ 0 h 11"/>
                  <a:gd name="T4" fmla="*/ 0 w 84"/>
                  <a:gd name="T5" fmla="*/ 5 h 11"/>
                  <a:gd name="T6" fmla="*/ 0 w 84"/>
                  <a:gd name="T7" fmla="*/ 11 h 11"/>
                  <a:gd name="T8" fmla="*/ 84 w 84"/>
                  <a:gd name="T9" fmla="*/ 11 h 11"/>
                  <a:gd name="T10" fmla="*/ 84 w 84"/>
                  <a:gd name="T11" fmla="*/ 5 h 11"/>
                  <a:gd name="T12" fmla="*/ 79 w 84"/>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84" h="11">
                    <a:moveTo>
                      <a:pt x="79" y="0"/>
                    </a:moveTo>
                    <a:cubicBezTo>
                      <a:pt x="5" y="0"/>
                      <a:pt x="5" y="0"/>
                      <a:pt x="5" y="0"/>
                    </a:cubicBezTo>
                    <a:cubicBezTo>
                      <a:pt x="2" y="0"/>
                      <a:pt x="0" y="3"/>
                      <a:pt x="0" y="5"/>
                    </a:cubicBezTo>
                    <a:cubicBezTo>
                      <a:pt x="0" y="11"/>
                      <a:pt x="0" y="11"/>
                      <a:pt x="0" y="11"/>
                    </a:cubicBezTo>
                    <a:cubicBezTo>
                      <a:pt x="84" y="11"/>
                      <a:pt x="84" y="11"/>
                      <a:pt x="84" y="11"/>
                    </a:cubicBezTo>
                    <a:cubicBezTo>
                      <a:pt x="84" y="5"/>
                      <a:pt x="84" y="5"/>
                      <a:pt x="84" y="5"/>
                    </a:cubicBezTo>
                    <a:cubicBezTo>
                      <a:pt x="84" y="3"/>
                      <a:pt x="82" y="0"/>
                      <a:pt x="7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pPr>
                  <a:lnSpc>
                    <a:spcPct val="120000"/>
                  </a:lnSpc>
                </a:pPr>
                <a:endParaRPr lang="id-ID" sz="2530">
                  <a:solidFill>
                    <a:schemeClr val="bg2">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70" name="TextBox 69"/>
          <p:cNvSpPr txBox="1"/>
          <p:nvPr/>
        </p:nvSpPr>
        <p:spPr>
          <a:xfrm>
            <a:off x="1175276" y="2990173"/>
            <a:ext cx="2305439" cy="375296"/>
          </a:xfrm>
          <a:prstGeom prst="rect">
            <a:avLst/>
          </a:prstGeom>
          <a:noFill/>
        </p:spPr>
        <p:txBody>
          <a:bodyPr wrap="none" rtlCol="0">
            <a:spAutoFit/>
          </a:bodyPr>
          <a:lstStyle/>
          <a:p>
            <a:pPr>
              <a:lnSpc>
                <a:spcPct val="120000"/>
              </a:lnSpc>
            </a:pPr>
            <a:r>
              <a:rPr lang="en-US" sz="1685"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Contribution of market</a:t>
            </a:r>
            <a:endParaRPr lang="id-ID" sz="1685"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TextBox 71"/>
          <p:cNvSpPr txBox="1"/>
          <p:nvPr/>
        </p:nvSpPr>
        <p:spPr>
          <a:xfrm>
            <a:off x="1165007" y="3407301"/>
            <a:ext cx="4440030" cy="646331"/>
          </a:xfrm>
          <a:prstGeom prst="rect">
            <a:avLst/>
          </a:prstGeom>
          <a:noFill/>
        </p:spPr>
        <p:txBody>
          <a:bodyPr wrap="square" rtlCol="0">
            <a:spAutoFit/>
          </a:bodyPr>
          <a:lstStyle/>
          <a:p>
            <a:pPr algn="just">
              <a:lnSpc>
                <a:spcPct val="150000"/>
              </a:lnSpc>
            </a:pPr>
            <a:r>
              <a:rPr lang="zh-CN" altLang="en-US" sz="120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请替换文字内容，修改文字内容，也可以直接复制你的内容到此。，修改文字内容，也可以直接复制你的内容到此。</a:t>
            </a:r>
            <a:endParaRPr lang="id-ID" sz="12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文本框 56"/>
          <p:cNvSpPr txBox="1"/>
          <p:nvPr/>
        </p:nvSpPr>
        <p:spPr>
          <a:xfrm>
            <a:off x="592784" y="374451"/>
            <a:ext cx="3185988" cy="523220"/>
          </a:xfrm>
          <a:prstGeom prst="rect">
            <a:avLst/>
          </a:prstGeom>
        </p:spPr>
        <p:txBody>
          <a:bodyPr wrap="square" rtlCol="0">
            <a:spAutoFit/>
          </a:bodyPr>
          <a:lstStyle/>
          <a:p>
            <a:r>
              <a:rPr lang="zh-CN" altLang="en-US" sz="2800" spc="300" dirty="0">
                <a:latin typeface="Century Gothic" panose="020B0502020202020204" pitchFamily="34" charset="0"/>
                <a:ea typeface="微软雅黑" panose="020B0503020204020204" pitchFamily="34" charset="-122"/>
              </a:rPr>
              <a:t>添加标题文字</a:t>
            </a:r>
            <a:endParaRPr lang="zh-CN" altLang="en-US" sz="2800" spc="300" dirty="0">
              <a:latin typeface="Century Gothic" panose="020B0502020202020204" pitchFamily="34" charset="0"/>
              <a:ea typeface="微软雅黑" panose="020B0503020204020204" pitchFamily="34" charset="-122"/>
            </a:endParaRPr>
          </a:p>
        </p:txBody>
      </p:sp>
      <p:sp>
        <p:nvSpPr>
          <p:cNvPr id="60" name="矩形 59"/>
          <p:cNvSpPr/>
          <p:nvPr/>
        </p:nvSpPr>
        <p:spPr>
          <a:xfrm>
            <a:off x="2137" y="326784"/>
            <a:ext cx="557003" cy="5570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anim calcmode="lin" valueType="num">
                                      <p:cBhvr>
                                        <p:cTn id="13" dur="500" fill="hold"/>
                                        <p:tgtEl>
                                          <p:spTgt spid="2"/>
                                        </p:tgtEl>
                                        <p:attrNameLst>
                                          <p:attrName>ppt_x</p:attrName>
                                        </p:attrNameLst>
                                      </p:cBhvr>
                                      <p:tavLst>
                                        <p:tav tm="0">
                                          <p:val>
                                            <p:strVal val="#ppt_x"/>
                                          </p:val>
                                        </p:tav>
                                        <p:tav tm="100000">
                                          <p:val>
                                            <p:strVal val="#ppt_x"/>
                                          </p:val>
                                        </p:tav>
                                      </p:tavLst>
                                    </p:anim>
                                    <p:anim calcmode="lin" valueType="num">
                                      <p:cBhvr>
                                        <p:cTn id="14" dur="500" fill="hold"/>
                                        <p:tgtEl>
                                          <p:spTgt spid="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anim calcmode="lin" valueType="num">
                                      <p:cBhvr>
                                        <p:cTn id="19" dur="500" fill="hold"/>
                                        <p:tgtEl>
                                          <p:spTgt spid="8"/>
                                        </p:tgtEl>
                                        <p:attrNameLst>
                                          <p:attrName>ppt_x</p:attrName>
                                        </p:attrNameLst>
                                      </p:cBhvr>
                                      <p:tavLst>
                                        <p:tav tm="0">
                                          <p:val>
                                            <p:strVal val="#ppt_x"/>
                                          </p:val>
                                        </p:tav>
                                        <p:tav tm="100000">
                                          <p:val>
                                            <p:strVal val="#ppt_x"/>
                                          </p:val>
                                        </p:tav>
                                      </p:tavLst>
                                    </p:anim>
                                    <p:anim calcmode="lin" valueType="num">
                                      <p:cBhvr>
                                        <p:cTn id="20" dur="500" fill="hold"/>
                                        <p:tgtEl>
                                          <p:spTgt spid="8"/>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500"/>
                                        <p:tgtEl>
                                          <p:spTgt spid="5"/>
                                        </p:tgtEl>
                                      </p:cBhvr>
                                    </p:animEffect>
                                    <p:anim calcmode="lin" valueType="num">
                                      <p:cBhvr>
                                        <p:cTn id="25" dur="500" fill="hold"/>
                                        <p:tgtEl>
                                          <p:spTgt spid="5"/>
                                        </p:tgtEl>
                                        <p:attrNameLst>
                                          <p:attrName>ppt_x</p:attrName>
                                        </p:attrNameLst>
                                      </p:cBhvr>
                                      <p:tavLst>
                                        <p:tav tm="0">
                                          <p:val>
                                            <p:strVal val="#ppt_x"/>
                                          </p:val>
                                        </p:tav>
                                        <p:tav tm="100000">
                                          <p:val>
                                            <p:strVal val="#ppt_x"/>
                                          </p:val>
                                        </p:tav>
                                      </p:tavLst>
                                    </p:anim>
                                    <p:anim calcmode="lin" valueType="num">
                                      <p:cBhvr>
                                        <p:cTn id="26" dur="500" fill="hold"/>
                                        <p:tgtEl>
                                          <p:spTgt spid="5"/>
                                        </p:tgtEl>
                                        <p:attrNameLst>
                                          <p:attrName>ppt_y</p:attrName>
                                        </p:attrNameLst>
                                      </p:cBhvr>
                                      <p:tavLst>
                                        <p:tav tm="0">
                                          <p:val>
                                            <p:strVal val="#ppt_y+.1"/>
                                          </p:val>
                                        </p:tav>
                                        <p:tav tm="100000">
                                          <p:val>
                                            <p:strVal val="#ppt_y"/>
                                          </p:val>
                                        </p:tav>
                                      </p:tavLst>
                                    </p:anim>
                                  </p:childTnLst>
                                </p:cTn>
                              </p:par>
                            </p:childTnLst>
                          </p:cTn>
                        </p:par>
                        <p:par>
                          <p:cTn id="27" fill="hold">
                            <p:stCondLst>
                              <p:cond delay="2000"/>
                            </p:stCondLst>
                            <p:childTnLst>
                              <p:par>
                                <p:cTn id="28" presetID="10" presetClass="entr" presetSubtype="0" fill="hold" grpId="0" nodeType="afterEffect">
                                  <p:stCondLst>
                                    <p:cond delay="0"/>
                                  </p:stCondLst>
                                  <p:childTnLst>
                                    <p:set>
                                      <p:cBhvr>
                                        <p:cTn id="29" dur="1" fill="hold">
                                          <p:stCondLst>
                                            <p:cond delay="0"/>
                                          </p:stCondLst>
                                        </p:cTn>
                                        <p:tgtEl>
                                          <p:spTgt spid="70"/>
                                        </p:tgtEl>
                                        <p:attrNameLst>
                                          <p:attrName>style.visibility</p:attrName>
                                        </p:attrNameLst>
                                      </p:cBhvr>
                                      <p:to>
                                        <p:strVal val="visible"/>
                                      </p:to>
                                    </p:set>
                                    <p:animEffect transition="in" filter="fade">
                                      <p:cBhvr>
                                        <p:cTn id="30" dur="500"/>
                                        <p:tgtEl>
                                          <p:spTgt spid="70"/>
                                        </p:tgtEl>
                                      </p:cBhvr>
                                    </p:animEffect>
                                  </p:childTnLst>
                                </p:cTn>
                              </p:par>
                            </p:childTnLst>
                          </p:cTn>
                        </p:par>
                        <p:par>
                          <p:cTn id="31" fill="hold">
                            <p:stCondLst>
                              <p:cond delay="2500"/>
                            </p:stCondLst>
                            <p:childTnLst>
                              <p:par>
                                <p:cTn id="32" presetID="22" presetClass="entr" presetSubtype="8" fill="hold" grpId="0" nodeType="afterEffect">
                                  <p:stCondLst>
                                    <p:cond delay="0"/>
                                  </p:stCondLst>
                                  <p:childTnLst>
                                    <p:set>
                                      <p:cBhvr>
                                        <p:cTn id="33" dur="1" fill="hold">
                                          <p:stCondLst>
                                            <p:cond delay="0"/>
                                          </p:stCondLst>
                                        </p:cTn>
                                        <p:tgtEl>
                                          <p:spTgt spid="72"/>
                                        </p:tgtEl>
                                        <p:attrNameLst>
                                          <p:attrName>style.visibility</p:attrName>
                                        </p:attrNameLst>
                                      </p:cBhvr>
                                      <p:to>
                                        <p:strVal val="visible"/>
                                      </p:to>
                                    </p:set>
                                    <p:animEffect transition="in" filter="wipe(left)">
                                      <p:cBhvr>
                                        <p:cTn id="34"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7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16"/>
          <p:cNvGrpSpPr/>
          <p:nvPr/>
        </p:nvGrpSpPr>
        <p:grpSpPr>
          <a:xfrm>
            <a:off x="1489685" y="3176511"/>
            <a:ext cx="4873669" cy="3046416"/>
            <a:chOff x="755576" y="1491630"/>
            <a:chExt cx="2880000" cy="1800000"/>
          </a:xfrm>
          <a:effectLst>
            <a:outerShdw blurRad="228600" dist="38100" dir="8400000" sx="105000" sy="105000" algn="tr" rotWithShape="0">
              <a:prstClr val="black">
                <a:alpha val="20000"/>
              </a:prstClr>
            </a:outerShdw>
          </a:effectLst>
        </p:grpSpPr>
        <p:sp>
          <p:nvSpPr>
            <p:cNvPr id="118" name="矩形 117"/>
            <p:cNvSpPr/>
            <p:nvPr/>
          </p:nvSpPr>
          <p:spPr>
            <a:xfrm>
              <a:off x="755576" y="1491630"/>
              <a:ext cx="2880000" cy="1800000"/>
            </a:xfrm>
            <a:prstGeom prst="rect">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9" name="矩形 118"/>
            <p:cNvSpPr/>
            <p:nvPr/>
          </p:nvSpPr>
          <p:spPr>
            <a:xfrm>
              <a:off x="813012" y="1524499"/>
              <a:ext cx="2772000" cy="1728000"/>
            </a:xfrm>
            <a:prstGeom prst="rect">
              <a:avLst/>
            </a:prstGeom>
            <a:blipFill>
              <a:blip r:embed="rId1" cstate="prin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 name="对角圆角矩形 1"/>
          <p:cNvSpPr/>
          <p:nvPr/>
        </p:nvSpPr>
        <p:spPr>
          <a:xfrm>
            <a:off x="1516088" y="1553962"/>
            <a:ext cx="4872023" cy="1394139"/>
          </a:xfrm>
          <a:prstGeom prst="round2DiagRect">
            <a:avLst/>
          </a:prstGeom>
          <a:solidFill>
            <a:srgbClr val="F7F7F7"/>
          </a:solidFill>
          <a:ln>
            <a:noFill/>
          </a:ln>
          <a:effectLst>
            <a:outerShdw blurRad="165100" dist="38100" dir="5400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475" tIns="41738" rIns="83475" bIns="41738" rtlCol="0" anchor="ctr"/>
          <a:lstStyle/>
          <a:p>
            <a:pPr algn="ctr"/>
            <a:endParaRPr lang="zh-CN" altLang="en-US" sz="2250" dirty="0">
              <a:latin typeface="Arial" panose="020B0604020202020204" pitchFamily="34" charset="0"/>
              <a:ea typeface="微软雅黑" panose="020B0503020204020204" pitchFamily="34" charset="-122"/>
              <a:sym typeface="Arial" panose="020B0604020202020204" pitchFamily="34" charset="0"/>
            </a:endParaRPr>
          </a:p>
        </p:txBody>
      </p:sp>
      <p:sp>
        <p:nvSpPr>
          <p:cNvPr id="56" name="TextBox 55"/>
          <p:cNvSpPr txBox="1"/>
          <p:nvPr/>
        </p:nvSpPr>
        <p:spPr>
          <a:xfrm>
            <a:off x="1651421" y="1789093"/>
            <a:ext cx="4594138" cy="1195494"/>
          </a:xfrm>
          <a:prstGeom prst="rect">
            <a:avLst/>
          </a:prstGeom>
          <a:noFill/>
        </p:spPr>
        <p:txBody>
          <a:bodyPr wrap="square" lIns="71602" tIns="35801" rIns="71602" bIns="35801" rtlCol="0">
            <a:spAutoFit/>
          </a:bodyPr>
          <a:lstStyle/>
          <a:p>
            <a:pPr defTabSz="1284605">
              <a:lnSpc>
                <a:spcPct val="120000"/>
              </a:lnSpc>
              <a:defRPr/>
            </a:pPr>
            <a:r>
              <a:rPr lang="zh-CN" altLang="en-US" sz="112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双击输入替换内容双击输入替换内容双击输入替换内容双击输入替换内容双击输入替换内容双击输入替换内容双击输入替换内容双击输入替换内容双击输入替换内容双击输入替换内容双击输入替换内容双击输入替换内容</a:t>
            </a:r>
            <a:endParaRPr lang="zh-CN" altLang="en-US" sz="1125"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50000"/>
              </a:lnSpc>
            </a:pPr>
            <a:endParaRPr lang="en-US" sz="1265" dirty="0">
              <a:solidFill>
                <a:schemeClr val="bg2"/>
              </a:solidFill>
              <a:latin typeface="Arial" panose="020B0604020202020204" pitchFamily="34" charset="0"/>
              <a:ea typeface="微软雅黑" panose="020B0503020204020204" pitchFamily="34" charset="-122"/>
              <a:sym typeface="Arial" panose="020B0604020202020204" pitchFamily="34" charset="0"/>
            </a:endParaRPr>
          </a:p>
        </p:txBody>
      </p:sp>
      <p:sp>
        <p:nvSpPr>
          <p:cNvPr id="81" name="椭圆 80"/>
          <p:cNvSpPr/>
          <p:nvPr/>
        </p:nvSpPr>
        <p:spPr>
          <a:xfrm>
            <a:off x="7616383" y="2387382"/>
            <a:ext cx="3452489" cy="3554324"/>
          </a:xfrm>
          <a:prstGeom prst="ellipse">
            <a:avLst/>
          </a:prstGeom>
          <a:noFill/>
          <a:ln w="9525">
            <a:solidFill>
              <a:schemeClr val="bg1">
                <a:lumMod val="65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lIns="129857" tIns="64929" rIns="129857" bIns="64929" rtlCol="0" anchor="ctr"/>
          <a:lstStyle/>
          <a:p>
            <a:pPr algn="ctr"/>
            <a:endParaRPr lang="zh-CN" altLang="en-US" sz="2250" dirty="0">
              <a:latin typeface="Arial" panose="020B0604020202020204" pitchFamily="34" charset="0"/>
              <a:ea typeface="微软雅黑" panose="020B0503020204020204" pitchFamily="34" charset="-122"/>
              <a:sym typeface="Arial" panose="020B0604020202020204" pitchFamily="34" charset="0"/>
            </a:endParaRPr>
          </a:p>
        </p:txBody>
      </p:sp>
      <p:grpSp>
        <p:nvGrpSpPr>
          <p:cNvPr id="28" name="组合 81"/>
          <p:cNvGrpSpPr/>
          <p:nvPr/>
        </p:nvGrpSpPr>
        <p:grpSpPr>
          <a:xfrm>
            <a:off x="8298549" y="1621636"/>
            <a:ext cx="1864689" cy="1919686"/>
            <a:chOff x="1463339" y="1072758"/>
            <a:chExt cx="1546058" cy="1546058"/>
          </a:xfrm>
          <a:effectLst>
            <a:outerShdw blurRad="330200" dist="215900" dir="6900000" sx="91000" sy="91000" algn="t" rotWithShape="0">
              <a:prstClr val="black">
                <a:alpha val="49000"/>
              </a:prstClr>
            </a:outerShdw>
          </a:effectLst>
        </p:grpSpPr>
        <p:sp>
          <p:nvSpPr>
            <p:cNvPr id="83" name="同心圆 82"/>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96" name="椭圆 95"/>
            <p:cNvSpPr/>
            <p:nvPr/>
          </p:nvSpPr>
          <p:spPr>
            <a:xfrm>
              <a:off x="1484232" y="1093651"/>
              <a:ext cx="1504273"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0" name="组合 96"/>
          <p:cNvGrpSpPr/>
          <p:nvPr/>
        </p:nvGrpSpPr>
        <p:grpSpPr>
          <a:xfrm>
            <a:off x="8525252" y="1855028"/>
            <a:ext cx="1411272" cy="1452895"/>
            <a:chOff x="4207298" y="1512123"/>
            <a:chExt cx="1003762" cy="1003758"/>
          </a:xfrm>
        </p:grpSpPr>
        <p:sp>
          <p:nvSpPr>
            <p:cNvPr id="98" name="椭圆 97"/>
            <p:cNvSpPr/>
            <p:nvPr/>
          </p:nvSpPr>
          <p:spPr>
            <a:xfrm>
              <a:off x="4207298" y="1512123"/>
              <a:ext cx="1003762" cy="1003758"/>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dirty="0">
                <a:latin typeface="Arial" panose="020B0604020202020204" pitchFamily="34" charset="0"/>
                <a:ea typeface="微软雅黑" panose="020B0503020204020204" pitchFamily="34" charset="-122"/>
                <a:sym typeface="Arial" panose="020B0604020202020204" pitchFamily="34" charset="0"/>
              </a:endParaRPr>
            </a:p>
          </p:txBody>
        </p:sp>
        <p:sp>
          <p:nvSpPr>
            <p:cNvPr id="99" name="TextBox 98"/>
            <p:cNvSpPr txBox="1"/>
            <p:nvPr/>
          </p:nvSpPr>
          <p:spPr>
            <a:xfrm>
              <a:off x="4421826" y="1744218"/>
              <a:ext cx="624833" cy="542214"/>
            </a:xfrm>
            <a:prstGeom prst="rect">
              <a:avLst/>
            </a:prstGeom>
            <a:noFill/>
          </p:spPr>
          <p:txBody>
            <a:bodyPr wrap="square" rtlCol="0">
              <a:spAutoFit/>
            </a:bodyPr>
            <a:lstStyle/>
            <a:p>
              <a:r>
                <a:rPr lang="zh-CN" altLang="en-US" sz="2250" dirty="0">
                  <a:solidFill>
                    <a:schemeClr val="bg1"/>
                  </a:solidFill>
                  <a:latin typeface="Arial" panose="020B0604020202020204" pitchFamily="34" charset="0"/>
                  <a:ea typeface="微软雅黑" panose="020B0503020204020204" pitchFamily="34" charset="-122"/>
                  <a:sym typeface="Arial" panose="020B0604020202020204" pitchFamily="34" charset="0"/>
                </a:rPr>
                <a:t>添加</a:t>
              </a:r>
              <a:endParaRPr lang="en-US" altLang="zh-CN" sz="225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r>
                <a:rPr lang="zh-CN" altLang="en-US" sz="2250" dirty="0">
                  <a:solidFill>
                    <a:schemeClr val="bg1"/>
                  </a:solidFill>
                  <a:latin typeface="Arial" panose="020B0604020202020204" pitchFamily="34" charset="0"/>
                  <a:ea typeface="微软雅黑" panose="020B0503020204020204" pitchFamily="34" charset="-122"/>
                  <a:sym typeface="Arial" panose="020B0604020202020204" pitchFamily="34" charset="0"/>
                </a:rPr>
                <a:t>内容</a:t>
              </a:r>
              <a:endParaRPr lang="zh-CN" altLang="en-US" sz="225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1" name="组合 101"/>
          <p:cNvGrpSpPr/>
          <p:nvPr/>
        </p:nvGrpSpPr>
        <p:grpSpPr>
          <a:xfrm>
            <a:off x="6779245" y="3903627"/>
            <a:ext cx="1864691" cy="1919686"/>
            <a:chOff x="1463339" y="1072758"/>
            <a:chExt cx="1546058" cy="1546058"/>
          </a:xfrm>
          <a:effectLst>
            <a:outerShdw blurRad="330200" dist="215900" dir="6900000" sx="91000" sy="91000" algn="t" rotWithShape="0">
              <a:prstClr val="black">
                <a:alpha val="49000"/>
              </a:prstClr>
            </a:outerShdw>
          </a:effectLst>
        </p:grpSpPr>
        <p:sp>
          <p:nvSpPr>
            <p:cNvPr id="103" name="同心圆 102"/>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04" name="椭圆 103"/>
            <p:cNvSpPr/>
            <p:nvPr/>
          </p:nvSpPr>
          <p:spPr>
            <a:xfrm>
              <a:off x="1484232" y="1093651"/>
              <a:ext cx="1504273"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2" name="组合 104"/>
          <p:cNvGrpSpPr/>
          <p:nvPr/>
        </p:nvGrpSpPr>
        <p:grpSpPr>
          <a:xfrm>
            <a:off x="7005960" y="4137019"/>
            <a:ext cx="1411273" cy="1452894"/>
            <a:chOff x="3089228" y="3088680"/>
            <a:chExt cx="1003763" cy="1003758"/>
          </a:xfrm>
        </p:grpSpPr>
        <p:sp>
          <p:nvSpPr>
            <p:cNvPr id="106" name="椭圆 105"/>
            <p:cNvSpPr/>
            <p:nvPr/>
          </p:nvSpPr>
          <p:spPr>
            <a:xfrm>
              <a:off x="3089228" y="3088680"/>
              <a:ext cx="1003763" cy="1003758"/>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dirty="0">
                <a:latin typeface="Arial" panose="020B0604020202020204" pitchFamily="34" charset="0"/>
                <a:ea typeface="微软雅黑" panose="020B0503020204020204" pitchFamily="34" charset="-122"/>
                <a:sym typeface="Arial" panose="020B0604020202020204" pitchFamily="34" charset="0"/>
              </a:endParaRPr>
            </a:p>
          </p:txBody>
        </p:sp>
        <p:sp>
          <p:nvSpPr>
            <p:cNvPr id="107" name="TextBox 106"/>
            <p:cNvSpPr txBox="1"/>
            <p:nvPr/>
          </p:nvSpPr>
          <p:spPr>
            <a:xfrm>
              <a:off x="3308043" y="3314659"/>
              <a:ext cx="700535" cy="542214"/>
            </a:xfrm>
            <a:prstGeom prst="rect">
              <a:avLst/>
            </a:prstGeom>
            <a:noFill/>
          </p:spPr>
          <p:txBody>
            <a:bodyPr wrap="square" rtlCol="0">
              <a:spAutoFit/>
            </a:bodyPr>
            <a:lstStyle/>
            <a:p>
              <a:r>
                <a:rPr lang="zh-CN" altLang="en-US" sz="2250" dirty="0">
                  <a:solidFill>
                    <a:schemeClr val="bg1"/>
                  </a:solidFill>
                  <a:latin typeface="Arial" panose="020B0604020202020204" pitchFamily="34" charset="0"/>
                  <a:ea typeface="微软雅黑" panose="020B0503020204020204" pitchFamily="34" charset="-122"/>
                  <a:sym typeface="Arial" panose="020B0604020202020204" pitchFamily="34" charset="0"/>
                </a:rPr>
                <a:t>添加</a:t>
              </a:r>
              <a:endParaRPr lang="en-US" altLang="zh-CN" sz="225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r>
                <a:rPr lang="zh-CN" altLang="en-US" sz="2250" dirty="0">
                  <a:solidFill>
                    <a:schemeClr val="bg1"/>
                  </a:solidFill>
                  <a:latin typeface="Arial" panose="020B0604020202020204" pitchFamily="34" charset="0"/>
                  <a:ea typeface="微软雅黑" panose="020B0503020204020204" pitchFamily="34" charset="-122"/>
                  <a:sym typeface="Arial" panose="020B0604020202020204" pitchFamily="34" charset="0"/>
                </a:rPr>
                <a:t>内容</a:t>
              </a:r>
              <a:endParaRPr lang="zh-CN" altLang="en-US" sz="225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3" name="组合 107"/>
          <p:cNvGrpSpPr/>
          <p:nvPr/>
        </p:nvGrpSpPr>
        <p:grpSpPr>
          <a:xfrm>
            <a:off x="9842711" y="3903627"/>
            <a:ext cx="1864691" cy="1919686"/>
            <a:chOff x="1463339" y="1072758"/>
            <a:chExt cx="1546058" cy="1546058"/>
          </a:xfrm>
          <a:effectLst>
            <a:outerShdw blurRad="330200" dist="215900" dir="6900000" sx="91000" sy="91000" algn="t" rotWithShape="0">
              <a:prstClr val="black">
                <a:alpha val="49000"/>
              </a:prstClr>
            </a:outerShdw>
          </a:effectLst>
        </p:grpSpPr>
        <p:sp>
          <p:nvSpPr>
            <p:cNvPr id="109" name="同心圆 108"/>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0" name="椭圆 109"/>
            <p:cNvSpPr/>
            <p:nvPr/>
          </p:nvSpPr>
          <p:spPr>
            <a:xfrm>
              <a:off x="1484232" y="1093651"/>
              <a:ext cx="1504273" cy="1504273"/>
            </a:xfrm>
            <a:prstGeom prst="ellipse">
              <a:avLst/>
            </a:prstGeom>
            <a:gradFill>
              <a:gsLst>
                <a:gs pos="0">
                  <a:schemeClr val="bg1"/>
                </a:gs>
                <a:gs pos="51000">
                  <a:schemeClr val="bg1">
                    <a:lumMod val="95000"/>
                  </a:schemeClr>
                </a:gs>
                <a:gs pos="100000">
                  <a:srgbClr val="C5C5C5"/>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4" name="组合 110"/>
          <p:cNvGrpSpPr/>
          <p:nvPr/>
        </p:nvGrpSpPr>
        <p:grpSpPr>
          <a:xfrm>
            <a:off x="10069424" y="4137020"/>
            <a:ext cx="1411273" cy="1452894"/>
            <a:chOff x="5305581" y="3088680"/>
            <a:chExt cx="1003763" cy="1003758"/>
          </a:xfrm>
        </p:grpSpPr>
        <p:sp>
          <p:nvSpPr>
            <p:cNvPr id="112" name="椭圆 111"/>
            <p:cNvSpPr/>
            <p:nvPr/>
          </p:nvSpPr>
          <p:spPr>
            <a:xfrm>
              <a:off x="5305581" y="3088680"/>
              <a:ext cx="1003763" cy="1003758"/>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50" dirty="0">
                <a:latin typeface="Arial" panose="020B0604020202020204" pitchFamily="34" charset="0"/>
                <a:ea typeface="微软雅黑" panose="020B0503020204020204" pitchFamily="34" charset="-122"/>
                <a:sym typeface="Arial" panose="020B0604020202020204" pitchFamily="34" charset="0"/>
              </a:endParaRPr>
            </a:p>
          </p:txBody>
        </p:sp>
        <p:sp>
          <p:nvSpPr>
            <p:cNvPr id="113" name="TextBox 112"/>
            <p:cNvSpPr txBox="1"/>
            <p:nvPr/>
          </p:nvSpPr>
          <p:spPr>
            <a:xfrm>
              <a:off x="5508104" y="3267394"/>
              <a:ext cx="761358" cy="542214"/>
            </a:xfrm>
            <a:prstGeom prst="rect">
              <a:avLst/>
            </a:prstGeom>
            <a:noFill/>
          </p:spPr>
          <p:txBody>
            <a:bodyPr wrap="square" rtlCol="0">
              <a:spAutoFit/>
            </a:bodyPr>
            <a:lstStyle/>
            <a:p>
              <a:r>
                <a:rPr lang="zh-CN" altLang="en-US" sz="2250" dirty="0">
                  <a:solidFill>
                    <a:schemeClr val="bg1"/>
                  </a:solidFill>
                  <a:latin typeface="Arial" panose="020B0604020202020204" pitchFamily="34" charset="0"/>
                  <a:ea typeface="微软雅黑" panose="020B0503020204020204" pitchFamily="34" charset="-122"/>
                  <a:sym typeface="Arial" panose="020B0604020202020204" pitchFamily="34" charset="0"/>
                </a:rPr>
                <a:t>添加</a:t>
              </a:r>
              <a:endParaRPr lang="en-US" altLang="zh-CN" sz="225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r>
                <a:rPr lang="zh-CN" altLang="en-US" sz="2250" dirty="0">
                  <a:solidFill>
                    <a:schemeClr val="bg1"/>
                  </a:solidFill>
                  <a:latin typeface="Arial" panose="020B0604020202020204" pitchFamily="34" charset="0"/>
                  <a:ea typeface="微软雅黑" panose="020B0503020204020204" pitchFamily="34" charset="-122"/>
                  <a:sym typeface="Arial" panose="020B0604020202020204" pitchFamily="34" charset="0"/>
                </a:rPr>
                <a:t>内容</a:t>
              </a:r>
              <a:endParaRPr lang="zh-CN" altLang="en-US" sz="225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14" name="Arc 3"/>
          <p:cNvSpPr/>
          <p:nvPr/>
        </p:nvSpPr>
        <p:spPr>
          <a:xfrm rot="1012582">
            <a:off x="9160878" y="2220116"/>
            <a:ext cx="2222857" cy="2288423"/>
          </a:xfrm>
          <a:prstGeom prst="arc">
            <a:avLst/>
          </a:prstGeom>
          <a:ln w="22225">
            <a:solidFill>
              <a:schemeClr val="bg1">
                <a:lumMod val="50000"/>
              </a:schemeClr>
            </a:solidFill>
            <a:headEnd type="none" w="med" len="med"/>
            <a:tailEnd type="triangle" w="med" len="med"/>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lIns="129857" tIns="64929" rIns="129857" bIns="64929" rtlCol="0" anchor="ctr"/>
          <a:lstStyle/>
          <a:p>
            <a:pPr algn="ctr"/>
            <a:endParaRPr lang="en-US" sz="225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15" name="Arc 3"/>
          <p:cNvSpPr/>
          <p:nvPr/>
        </p:nvSpPr>
        <p:spPr>
          <a:xfrm rot="8151960">
            <a:off x="8119462" y="4125285"/>
            <a:ext cx="2222857" cy="2288423"/>
          </a:xfrm>
          <a:prstGeom prst="arc">
            <a:avLst/>
          </a:prstGeom>
          <a:ln w="22225">
            <a:solidFill>
              <a:schemeClr val="bg1">
                <a:lumMod val="50000"/>
              </a:schemeClr>
            </a:solidFill>
            <a:headEnd type="none" w="med" len="med"/>
            <a:tailEnd type="triangle" w="med" len="med"/>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lIns="129857" tIns="64929" rIns="129857" bIns="64929" rtlCol="0" anchor="ctr"/>
          <a:lstStyle/>
          <a:p>
            <a:pPr algn="ctr"/>
            <a:endParaRPr lang="en-US" sz="225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16" name="Arc 3"/>
          <p:cNvSpPr/>
          <p:nvPr/>
        </p:nvSpPr>
        <p:spPr>
          <a:xfrm rot="15479340">
            <a:off x="6943580" y="2310511"/>
            <a:ext cx="2288423" cy="2222857"/>
          </a:xfrm>
          <a:prstGeom prst="arc">
            <a:avLst/>
          </a:prstGeom>
          <a:ln w="22225">
            <a:solidFill>
              <a:schemeClr val="bg1">
                <a:lumMod val="50000"/>
              </a:schemeClr>
            </a:solidFill>
            <a:headEnd type="none" w="med" len="med"/>
            <a:tailEnd type="triangle" w="med" len="med"/>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lIns="129857" tIns="64929" rIns="129857" bIns="64929" rtlCol="0" anchor="ctr"/>
          <a:lstStyle/>
          <a:p>
            <a:pPr algn="ctr"/>
            <a:endParaRPr lang="en-US" sz="225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文本框 28"/>
          <p:cNvSpPr txBox="1"/>
          <p:nvPr/>
        </p:nvSpPr>
        <p:spPr>
          <a:xfrm>
            <a:off x="592784" y="374451"/>
            <a:ext cx="3185988" cy="523220"/>
          </a:xfrm>
          <a:prstGeom prst="rect">
            <a:avLst/>
          </a:prstGeom>
        </p:spPr>
        <p:txBody>
          <a:bodyPr wrap="square" rtlCol="0">
            <a:spAutoFit/>
          </a:bodyPr>
          <a:lstStyle/>
          <a:p>
            <a:r>
              <a:rPr lang="zh-CN" altLang="en-US" sz="2800" spc="300" dirty="0">
                <a:latin typeface="Century Gothic" panose="020B0502020202020204" pitchFamily="34" charset="0"/>
                <a:ea typeface="微软雅黑" panose="020B0503020204020204" pitchFamily="34" charset="-122"/>
              </a:rPr>
              <a:t>添加标题文字</a:t>
            </a:r>
            <a:endParaRPr lang="zh-CN" altLang="en-US" sz="2800" spc="300" dirty="0">
              <a:latin typeface="Century Gothic" panose="020B0502020202020204" pitchFamily="34" charset="0"/>
              <a:ea typeface="微软雅黑" panose="020B0503020204020204" pitchFamily="34" charset="-122"/>
            </a:endParaRPr>
          </a:p>
        </p:txBody>
      </p:sp>
      <p:sp>
        <p:nvSpPr>
          <p:cNvPr id="35" name="矩形 34"/>
          <p:cNvSpPr/>
          <p:nvPr/>
        </p:nvSpPr>
        <p:spPr>
          <a:xfrm>
            <a:off x="2137" y="326784"/>
            <a:ext cx="557003" cy="5570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 calcmode="lin" valueType="num">
                                      <p:cBhvr>
                                        <p:cTn id="7" dur="500" fill="hold"/>
                                        <p:tgtEl>
                                          <p:spTgt spid="81"/>
                                        </p:tgtEl>
                                        <p:attrNameLst>
                                          <p:attrName>ppt_w</p:attrName>
                                        </p:attrNameLst>
                                      </p:cBhvr>
                                      <p:tavLst>
                                        <p:tav tm="0">
                                          <p:val>
                                            <p:fltVal val="0"/>
                                          </p:val>
                                        </p:tav>
                                        <p:tav tm="100000">
                                          <p:val>
                                            <p:strVal val="#ppt_w"/>
                                          </p:val>
                                        </p:tav>
                                      </p:tavLst>
                                    </p:anim>
                                    <p:anim calcmode="lin" valueType="num">
                                      <p:cBhvr>
                                        <p:cTn id="8" dur="500" fill="hold"/>
                                        <p:tgtEl>
                                          <p:spTgt spid="81"/>
                                        </p:tgtEl>
                                        <p:attrNameLst>
                                          <p:attrName>ppt_h</p:attrName>
                                        </p:attrNameLst>
                                      </p:cBhvr>
                                      <p:tavLst>
                                        <p:tav tm="0">
                                          <p:val>
                                            <p:fltVal val="0"/>
                                          </p:val>
                                        </p:tav>
                                        <p:tav tm="100000">
                                          <p:val>
                                            <p:strVal val="#ppt_h"/>
                                          </p:val>
                                        </p:tav>
                                      </p:tavLst>
                                    </p:anim>
                                    <p:animEffect transition="in" filter="fade">
                                      <p:cBhvr>
                                        <p:cTn id="9" dur="500"/>
                                        <p:tgtEl>
                                          <p:spTgt spid="81"/>
                                        </p:tgtEl>
                                      </p:cBhvr>
                                    </p:animEffect>
                                  </p:childTnLst>
                                </p:cTn>
                              </p:par>
                            </p:childTnLst>
                          </p:cTn>
                        </p:par>
                        <p:par>
                          <p:cTn id="10" fill="hold">
                            <p:stCondLst>
                              <p:cond delay="500"/>
                            </p:stCondLst>
                            <p:childTnLst>
                              <p:par>
                                <p:cTn id="11" presetID="8" presetClass="emph" presetSubtype="0" fill="hold" grpId="1" nodeType="afterEffect">
                                  <p:stCondLst>
                                    <p:cond delay="0"/>
                                  </p:stCondLst>
                                  <p:childTnLst>
                                    <p:animRot by="-21600000">
                                      <p:cBhvr>
                                        <p:cTn id="12" dur="2000" fill="hold"/>
                                        <p:tgtEl>
                                          <p:spTgt spid="81"/>
                                        </p:tgtEl>
                                        <p:attrNameLst>
                                          <p:attrName>r</p:attrName>
                                        </p:attrNameLst>
                                      </p:cBhvr>
                                    </p:animRot>
                                  </p:childTnLst>
                                </p:cTn>
                              </p:par>
                              <p:par>
                                <p:cTn id="13" presetID="23" presetClass="entr" presetSubtype="272" fill="hold"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p:cTn id="15" dur="500" fill="hold"/>
                                        <p:tgtEl>
                                          <p:spTgt spid="28"/>
                                        </p:tgtEl>
                                        <p:attrNameLst>
                                          <p:attrName>ppt_w</p:attrName>
                                        </p:attrNameLst>
                                      </p:cBhvr>
                                      <p:tavLst>
                                        <p:tav tm="0">
                                          <p:val>
                                            <p:strVal val="2/3*#ppt_w"/>
                                          </p:val>
                                        </p:tav>
                                        <p:tav tm="100000">
                                          <p:val>
                                            <p:strVal val="#ppt_w"/>
                                          </p:val>
                                        </p:tav>
                                      </p:tavLst>
                                    </p:anim>
                                    <p:anim calcmode="lin" valueType="num">
                                      <p:cBhvr>
                                        <p:cTn id="16" dur="500" fill="hold"/>
                                        <p:tgtEl>
                                          <p:spTgt spid="28"/>
                                        </p:tgtEl>
                                        <p:attrNameLst>
                                          <p:attrName>ppt_h</p:attrName>
                                        </p:attrNameLst>
                                      </p:cBhvr>
                                      <p:tavLst>
                                        <p:tav tm="0">
                                          <p:val>
                                            <p:strVal val="2/3*#ppt_h"/>
                                          </p:val>
                                        </p:tav>
                                        <p:tav tm="100000">
                                          <p:val>
                                            <p:strVal val="#ppt_h"/>
                                          </p:val>
                                        </p:tav>
                                      </p:tavLst>
                                    </p:anim>
                                  </p:childTnLst>
                                </p:cTn>
                              </p:par>
                              <p:par>
                                <p:cTn id="17" presetID="23" presetClass="entr" presetSubtype="288" fill="hold" nodeType="with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p:cTn id="19" dur="500" fill="hold"/>
                                        <p:tgtEl>
                                          <p:spTgt spid="30"/>
                                        </p:tgtEl>
                                        <p:attrNameLst>
                                          <p:attrName>ppt_w</p:attrName>
                                        </p:attrNameLst>
                                      </p:cBhvr>
                                      <p:tavLst>
                                        <p:tav tm="0">
                                          <p:val>
                                            <p:strVal val="4/3*#ppt_w"/>
                                          </p:val>
                                        </p:tav>
                                        <p:tav tm="100000">
                                          <p:val>
                                            <p:strVal val="#ppt_w"/>
                                          </p:val>
                                        </p:tav>
                                      </p:tavLst>
                                    </p:anim>
                                    <p:anim calcmode="lin" valueType="num">
                                      <p:cBhvr>
                                        <p:cTn id="20" dur="500" fill="hold"/>
                                        <p:tgtEl>
                                          <p:spTgt spid="30"/>
                                        </p:tgtEl>
                                        <p:attrNameLst>
                                          <p:attrName>ppt_h</p:attrName>
                                        </p:attrNameLst>
                                      </p:cBhvr>
                                      <p:tavLst>
                                        <p:tav tm="0">
                                          <p:val>
                                            <p:strVal val="4/3*#ppt_h"/>
                                          </p:val>
                                        </p:tav>
                                        <p:tav tm="100000">
                                          <p:val>
                                            <p:strVal val="#ppt_h"/>
                                          </p:val>
                                        </p:tav>
                                      </p:tavLst>
                                    </p:anim>
                                  </p:childTnLst>
                                </p:cTn>
                              </p:par>
                              <p:par>
                                <p:cTn id="21" presetID="22" presetClass="entr" presetSubtype="1" fill="hold" grpId="0" nodeType="withEffect">
                                  <p:stCondLst>
                                    <p:cond delay="500"/>
                                  </p:stCondLst>
                                  <p:childTnLst>
                                    <p:set>
                                      <p:cBhvr>
                                        <p:cTn id="22" dur="1" fill="hold">
                                          <p:stCondLst>
                                            <p:cond delay="0"/>
                                          </p:stCondLst>
                                        </p:cTn>
                                        <p:tgtEl>
                                          <p:spTgt spid="114"/>
                                        </p:tgtEl>
                                        <p:attrNameLst>
                                          <p:attrName>style.visibility</p:attrName>
                                        </p:attrNameLst>
                                      </p:cBhvr>
                                      <p:to>
                                        <p:strVal val="visible"/>
                                      </p:to>
                                    </p:set>
                                    <p:animEffect transition="in" filter="wipe(up)">
                                      <p:cBhvr>
                                        <p:cTn id="23" dur="500"/>
                                        <p:tgtEl>
                                          <p:spTgt spid="114"/>
                                        </p:tgtEl>
                                      </p:cBhvr>
                                    </p:animEffect>
                                  </p:childTnLst>
                                </p:cTn>
                              </p:par>
                              <p:par>
                                <p:cTn id="24" presetID="23" presetClass="entr" presetSubtype="272" fill="hold" nodeType="withEffect">
                                  <p:stCondLst>
                                    <p:cond delay="700"/>
                                  </p:stCondLst>
                                  <p:childTnLst>
                                    <p:set>
                                      <p:cBhvr>
                                        <p:cTn id="25" dur="1" fill="hold">
                                          <p:stCondLst>
                                            <p:cond delay="0"/>
                                          </p:stCondLst>
                                        </p:cTn>
                                        <p:tgtEl>
                                          <p:spTgt spid="33"/>
                                        </p:tgtEl>
                                        <p:attrNameLst>
                                          <p:attrName>style.visibility</p:attrName>
                                        </p:attrNameLst>
                                      </p:cBhvr>
                                      <p:to>
                                        <p:strVal val="visible"/>
                                      </p:to>
                                    </p:set>
                                    <p:anim calcmode="lin" valueType="num">
                                      <p:cBhvr>
                                        <p:cTn id="26" dur="500" fill="hold"/>
                                        <p:tgtEl>
                                          <p:spTgt spid="33"/>
                                        </p:tgtEl>
                                        <p:attrNameLst>
                                          <p:attrName>ppt_w</p:attrName>
                                        </p:attrNameLst>
                                      </p:cBhvr>
                                      <p:tavLst>
                                        <p:tav tm="0">
                                          <p:val>
                                            <p:strVal val="2/3*#ppt_w"/>
                                          </p:val>
                                        </p:tav>
                                        <p:tav tm="100000">
                                          <p:val>
                                            <p:strVal val="#ppt_w"/>
                                          </p:val>
                                        </p:tav>
                                      </p:tavLst>
                                    </p:anim>
                                    <p:anim calcmode="lin" valueType="num">
                                      <p:cBhvr>
                                        <p:cTn id="27" dur="500" fill="hold"/>
                                        <p:tgtEl>
                                          <p:spTgt spid="33"/>
                                        </p:tgtEl>
                                        <p:attrNameLst>
                                          <p:attrName>ppt_h</p:attrName>
                                        </p:attrNameLst>
                                      </p:cBhvr>
                                      <p:tavLst>
                                        <p:tav tm="0">
                                          <p:val>
                                            <p:strVal val="2/3*#ppt_h"/>
                                          </p:val>
                                        </p:tav>
                                        <p:tav tm="100000">
                                          <p:val>
                                            <p:strVal val="#ppt_h"/>
                                          </p:val>
                                        </p:tav>
                                      </p:tavLst>
                                    </p:anim>
                                  </p:childTnLst>
                                </p:cTn>
                              </p:par>
                              <p:par>
                                <p:cTn id="28" presetID="23" presetClass="entr" presetSubtype="288" fill="hold" nodeType="withEffect">
                                  <p:stCondLst>
                                    <p:cond delay="700"/>
                                  </p:stCondLst>
                                  <p:childTnLst>
                                    <p:set>
                                      <p:cBhvr>
                                        <p:cTn id="29" dur="1" fill="hold">
                                          <p:stCondLst>
                                            <p:cond delay="0"/>
                                          </p:stCondLst>
                                        </p:cTn>
                                        <p:tgtEl>
                                          <p:spTgt spid="34"/>
                                        </p:tgtEl>
                                        <p:attrNameLst>
                                          <p:attrName>style.visibility</p:attrName>
                                        </p:attrNameLst>
                                      </p:cBhvr>
                                      <p:to>
                                        <p:strVal val="visible"/>
                                      </p:to>
                                    </p:set>
                                    <p:anim calcmode="lin" valueType="num">
                                      <p:cBhvr>
                                        <p:cTn id="30" dur="500" fill="hold"/>
                                        <p:tgtEl>
                                          <p:spTgt spid="34"/>
                                        </p:tgtEl>
                                        <p:attrNameLst>
                                          <p:attrName>ppt_w</p:attrName>
                                        </p:attrNameLst>
                                      </p:cBhvr>
                                      <p:tavLst>
                                        <p:tav tm="0">
                                          <p:val>
                                            <p:strVal val="4/3*#ppt_w"/>
                                          </p:val>
                                        </p:tav>
                                        <p:tav tm="100000">
                                          <p:val>
                                            <p:strVal val="#ppt_w"/>
                                          </p:val>
                                        </p:tav>
                                      </p:tavLst>
                                    </p:anim>
                                    <p:anim calcmode="lin" valueType="num">
                                      <p:cBhvr>
                                        <p:cTn id="31" dur="500" fill="hold"/>
                                        <p:tgtEl>
                                          <p:spTgt spid="34"/>
                                        </p:tgtEl>
                                        <p:attrNameLst>
                                          <p:attrName>ppt_h</p:attrName>
                                        </p:attrNameLst>
                                      </p:cBhvr>
                                      <p:tavLst>
                                        <p:tav tm="0">
                                          <p:val>
                                            <p:strVal val="4/3*#ppt_h"/>
                                          </p:val>
                                        </p:tav>
                                        <p:tav tm="100000">
                                          <p:val>
                                            <p:strVal val="#ppt_h"/>
                                          </p:val>
                                        </p:tav>
                                      </p:tavLst>
                                    </p:anim>
                                  </p:childTnLst>
                                </p:cTn>
                              </p:par>
                              <p:par>
                                <p:cTn id="32" presetID="22" presetClass="entr" presetSubtype="2" fill="hold" grpId="0" nodeType="withEffect">
                                  <p:stCondLst>
                                    <p:cond delay="1200"/>
                                  </p:stCondLst>
                                  <p:childTnLst>
                                    <p:set>
                                      <p:cBhvr>
                                        <p:cTn id="33" dur="1" fill="hold">
                                          <p:stCondLst>
                                            <p:cond delay="0"/>
                                          </p:stCondLst>
                                        </p:cTn>
                                        <p:tgtEl>
                                          <p:spTgt spid="115"/>
                                        </p:tgtEl>
                                        <p:attrNameLst>
                                          <p:attrName>style.visibility</p:attrName>
                                        </p:attrNameLst>
                                      </p:cBhvr>
                                      <p:to>
                                        <p:strVal val="visible"/>
                                      </p:to>
                                    </p:set>
                                    <p:animEffect transition="in" filter="wipe(right)">
                                      <p:cBhvr>
                                        <p:cTn id="34" dur="500"/>
                                        <p:tgtEl>
                                          <p:spTgt spid="115"/>
                                        </p:tgtEl>
                                      </p:cBhvr>
                                    </p:animEffect>
                                  </p:childTnLst>
                                </p:cTn>
                              </p:par>
                              <p:par>
                                <p:cTn id="35" presetID="23" presetClass="entr" presetSubtype="272" fill="hold" nodeType="withEffect">
                                  <p:stCondLst>
                                    <p:cond delay="1400"/>
                                  </p:stCondLst>
                                  <p:childTnLst>
                                    <p:set>
                                      <p:cBhvr>
                                        <p:cTn id="36" dur="1" fill="hold">
                                          <p:stCondLst>
                                            <p:cond delay="0"/>
                                          </p:stCondLst>
                                        </p:cTn>
                                        <p:tgtEl>
                                          <p:spTgt spid="31"/>
                                        </p:tgtEl>
                                        <p:attrNameLst>
                                          <p:attrName>style.visibility</p:attrName>
                                        </p:attrNameLst>
                                      </p:cBhvr>
                                      <p:to>
                                        <p:strVal val="visible"/>
                                      </p:to>
                                    </p:set>
                                    <p:anim calcmode="lin" valueType="num">
                                      <p:cBhvr>
                                        <p:cTn id="37" dur="500" fill="hold"/>
                                        <p:tgtEl>
                                          <p:spTgt spid="31"/>
                                        </p:tgtEl>
                                        <p:attrNameLst>
                                          <p:attrName>ppt_w</p:attrName>
                                        </p:attrNameLst>
                                      </p:cBhvr>
                                      <p:tavLst>
                                        <p:tav tm="0">
                                          <p:val>
                                            <p:strVal val="2/3*#ppt_w"/>
                                          </p:val>
                                        </p:tav>
                                        <p:tav tm="100000">
                                          <p:val>
                                            <p:strVal val="#ppt_w"/>
                                          </p:val>
                                        </p:tav>
                                      </p:tavLst>
                                    </p:anim>
                                    <p:anim calcmode="lin" valueType="num">
                                      <p:cBhvr>
                                        <p:cTn id="38" dur="500" fill="hold"/>
                                        <p:tgtEl>
                                          <p:spTgt spid="31"/>
                                        </p:tgtEl>
                                        <p:attrNameLst>
                                          <p:attrName>ppt_h</p:attrName>
                                        </p:attrNameLst>
                                      </p:cBhvr>
                                      <p:tavLst>
                                        <p:tav tm="0">
                                          <p:val>
                                            <p:strVal val="2/3*#ppt_h"/>
                                          </p:val>
                                        </p:tav>
                                        <p:tav tm="100000">
                                          <p:val>
                                            <p:strVal val="#ppt_h"/>
                                          </p:val>
                                        </p:tav>
                                      </p:tavLst>
                                    </p:anim>
                                  </p:childTnLst>
                                </p:cTn>
                              </p:par>
                              <p:par>
                                <p:cTn id="39" presetID="23" presetClass="entr" presetSubtype="288" fill="hold" nodeType="withEffect">
                                  <p:stCondLst>
                                    <p:cond delay="1400"/>
                                  </p:stCondLst>
                                  <p:childTnLst>
                                    <p:set>
                                      <p:cBhvr>
                                        <p:cTn id="40" dur="1" fill="hold">
                                          <p:stCondLst>
                                            <p:cond delay="0"/>
                                          </p:stCondLst>
                                        </p:cTn>
                                        <p:tgtEl>
                                          <p:spTgt spid="32"/>
                                        </p:tgtEl>
                                        <p:attrNameLst>
                                          <p:attrName>style.visibility</p:attrName>
                                        </p:attrNameLst>
                                      </p:cBhvr>
                                      <p:to>
                                        <p:strVal val="visible"/>
                                      </p:to>
                                    </p:set>
                                    <p:anim calcmode="lin" valueType="num">
                                      <p:cBhvr>
                                        <p:cTn id="41" dur="500" fill="hold"/>
                                        <p:tgtEl>
                                          <p:spTgt spid="32"/>
                                        </p:tgtEl>
                                        <p:attrNameLst>
                                          <p:attrName>ppt_w</p:attrName>
                                        </p:attrNameLst>
                                      </p:cBhvr>
                                      <p:tavLst>
                                        <p:tav tm="0">
                                          <p:val>
                                            <p:strVal val="4/3*#ppt_w"/>
                                          </p:val>
                                        </p:tav>
                                        <p:tav tm="100000">
                                          <p:val>
                                            <p:strVal val="#ppt_w"/>
                                          </p:val>
                                        </p:tav>
                                      </p:tavLst>
                                    </p:anim>
                                    <p:anim calcmode="lin" valueType="num">
                                      <p:cBhvr>
                                        <p:cTn id="42" dur="500" fill="hold"/>
                                        <p:tgtEl>
                                          <p:spTgt spid="32"/>
                                        </p:tgtEl>
                                        <p:attrNameLst>
                                          <p:attrName>ppt_h</p:attrName>
                                        </p:attrNameLst>
                                      </p:cBhvr>
                                      <p:tavLst>
                                        <p:tav tm="0">
                                          <p:val>
                                            <p:strVal val="4/3*#ppt_h"/>
                                          </p:val>
                                        </p:tav>
                                        <p:tav tm="100000">
                                          <p:val>
                                            <p:strVal val="#ppt_h"/>
                                          </p:val>
                                        </p:tav>
                                      </p:tavLst>
                                    </p:anim>
                                  </p:childTnLst>
                                </p:cTn>
                              </p:par>
                              <p:par>
                                <p:cTn id="43" presetID="22" presetClass="entr" presetSubtype="4" fill="hold" grpId="0" nodeType="withEffect">
                                  <p:stCondLst>
                                    <p:cond delay="1800"/>
                                  </p:stCondLst>
                                  <p:childTnLst>
                                    <p:set>
                                      <p:cBhvr>
                                        <p:cTn id="44" dur="1" fill="hold">
                                          <p:stCondLst>
                                            <p:cond delay="0"/>
                                          </p:stCondLst>
                                        </p:cTn>
                                        <p:tgtEl>
                                          <p:spTgt spid="116"/>
                                        </p:tgtEl>
                                        <p:attrNameLst>
                                          <p:attrName>style.visibility</p:attrName>
                                        </p:attrNameLst>
                                      </p:cBhvr>
                                      <p:to>
                                        <p:strVal val="visible"/>
                                      </p:to>
                                    </p:set>
                                    <p:animEffect transition="in" filter="wipe(down)">
                                      <p:cBhvr>
                                        <p:cTn id="45" dur="500"/>
                                        <p:tgtEl>
                                          <p:spTgt spid="116"/>
                                        </p:tgtEl>
                                      </p:cBhvr>
                                    </p:animEffect>
                                  </p:childTnLst>
                                </p:cTn>
                              </p:par>
                              <p:par>
                                <p:cTn id="46" presetID="42" presetClass="entr" presetSubtype="0" fill="hold" grpId="0" nodeType="withEffect">
                                  <p:stCondLst>
                                    <p:cond delay="2200"/>
                                  </p:stCondLst>
                                  <p:childTnLst>
                                    <p:set>
                                      <p:cBhvr>
                                        <p:cTn id="47" dur="1" fill="hold">
                                          <p:stCondLst>
                                            <p:cond delay="0"/>
                                          </p:stCondLst>
                                        </p:cTn>
                                        <p:tgtEl>
                                          <p:spTgt spid="2"/>
                                        </p:tgtEl>
                                        <p:attrNameLst>
                                          <p:attrName>style.visibility</p:attrName>
                                        </p:attrNameLst>
                                      </p:cBhvr>
                                      <p:to>
                                        <p:strVal val="visible"/>
                                      </p:to>
                                    </p:set>
                                    <p:animEffect transition="in" filter="fade">
                                      <p:cBhvr>
                                        <p:cTn id="48" dur="1000"/>
                                        <p:tgtEl>
                                          <p:spTgt spid="2"/>
                                        </p:tgtEl>
                                      </p:cBhvr>
                                    </p:animEffect>
                                    <p:anim calcmode="lin" valueType="num">
                                      <p:cBhvr>
                                        <p:cTn id="49" dur="1000" fill="hold"/>
                                        <p:tgtEl>
                                          <p:spTgt spid="2"/>
                                        </p:tgtEl>
                                        <p:attrNameLst>
                                          <p:attrName>ppt_x</p:attrName>
                                        </p:attrNameLst>
                                      </p:cBhvr>
                                      <p:tavLst>
                                        <p:tav tm="0">
                                          <p:val>
                                            <p:strVal val="#ppt_x"/>
                                          </p:val>
                                        </p:tav>
                                        <p:tav tm="100000">
                                          <p:val>
                                            <p:strVal val="#ppt_x"/>
                                          </p:val>
                                        </p:tav>
                                      </p:tavLst>
                                    </p:anim>
                                    <p:anim calcmode="lin" valueType="num">
                                      <p:cBhvr>
                                        <p:cTn id="50" dur="1000" fill="hold"/>
                                        <p:tgtEl>
                                          <p:spTgt spid="2"/>
                                        </p:tgtEl>
                                        <p:attrNameLst>
                                          <p:attrName>ppt_y</p:attrName>
                                        </p:attrNameLst>
                                      </p:cBhvr>
                                      <p:tavLst>
                                        <p:tav tm="0">
                                          <p:val>
                                            <p:strVal val="#ppt_y+.1"/>
                                          </p:val>
                                        </p:tav>
                                        <p:tav tm="100000">
                                          <p:val>
                                            <p:strVal val="#ppt_y"/>
                                          </p:val>
                                        </p:tav>
                                      </p:tavLst>
                                    </p:anim>
                                  </p:childTnLst>
                                </p:cTn>
                              </p:par>
                            </p:childTnLst>
                          </p:cTn>
                        </p:par>
                        <p:par>
                          <p:cTn id="51" fill="hold">
                            <p:stCondLst>
                              <p:cond delay="2500"/>
                            </p:stCondLst>
                            <p:childTnLst>
                              <p:par>
                                <p:cTn id="52" presetID="10" presetClass="entr" presetSubtype="0" fill="hold" grpId="0" nodeType="afterEffect">
                                  <p:stCondLst>
                                    <p:cond delay="0"/>
                                  </p:stCondLst>
                                  <p:childTnLst>
                                    <p:set>
                                      <p:cBhvr>
                                        <p:cTn id="53" dur="1" fill="hold">
                                          <p:stCondLst>
                                            <p:cond delay="0"/>
                                          </p:stCondLst>
                                        </p:cTn>
                                        <p:tgtEl>
                                          <p:spTgt spid="56"/>
                                        </p:tgtEl>
                                        <p:attrNameLst>
                                          <p:attrName>style.visibility</p:attrName>
                                        </p:attrNameLst>
                                      </p:cBhvr>
                                      <p:to>
                                        <p:strVal val="visible"/>
                                      </p:to>
                                    </p:set>
                                    <p:animEffect transition="in" filter="fade">
                                      <p:cBhvr>
                                        <p:cTn id="54" dur="500"/>
                                        <p:tgtEl>
                                          <p:spTgt spid="56"/>
                                        </p:tgtEl>
                                      </p:cBhvr>
                                    </p:animEffect>
                                  </p:childTnLst>
                                </p:cTn>
                              </p:par>
                            </p:childTnLst>
                          </p:cTn>
                        </p:par>
                        <p:par>
                          <p:cTn id="55" fill="hold">
                            <p:stCondLst>
                              <p:cond delay="3000"/>
                            </p:stCondLst>
                            <p:childTnLst>
                              <p:par>
                                <p:cTn id="56" presetID="42" presetClass="entr" presetSubtype="0" fill="hold" nodeType="afterEffect">
                                  <p:stCondLst>
                                    <p:cond delay="0"/>
                                  </p:stCondLst>
                                  <p:childTnLst>
                                    <p:set>
                                      <p:cBhvr>
                                        <p:cTn id="57" dur="1" fill="hold">
                                          <p:stCondLst>
                                            <p:cond delay="0"/>
                                          </p:stCondLst>
                                        </p:cTn>
                                        <p:tgtEl>
                                          <p:spTgt spid="3"/>
                                        </p:tgtEl>
                                        <p:attrNameLst>
                                          <p:attrName>style.visibility</p:attrName>
                                        </p:attrNameLst>
                                      </p:cBhvr>
                                      <p:to>
                                        <p:strVal val="visible"/>
                                      </p:to>
                                    </p:set>
                                    <p:animEffect transition="in" filter="fade">
                                      <p:cBhvr>
                                        <p:cTn id="58" dur="500"/>
                                        <p:tgtEl>
                                          <p:spTgt spid="3"/>
                                        </p:tgtEl>
                                      </p:cBhvr>
                                    </p:animEffect>
                                    <p:anim calcmode="lin" valueType="num">
                                      <p:cBhvr>
                                        <p:cTn id="59" dur="500" fill="hold"/>
                                        <p:tgtEl>
                                          <p:spTgt spid="3"/>
                                        </p:tgtEl>
                                        <p:attrNameLst>
                                          <p:attrName>ppt_x</p:attrName>
                                        </p:attrNameLst>
                                      </p:cBhvr>
                                      <p:tavLst>
                                        <p:tav tm="0">
                                          <p:val>
                                            <p:strVal val="#ppt_x"/>
                                          </p:val>
                                        </p:tav>
                                        <p:tav tm="100000">
                                          <p:val>
                                            <p:strVal val="#ppt_x"/>
                                          </p:val>
                                        </p:tav>
                                      </p:tavLst>
                                    </p:anim>
                                    <p:anim calcmode="lin" valueType="num">
                                      <p:cBhvr>
                                        <p:cTn id="60" dur="5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56" grpId="0"/>
      <p:bldP spid="81" grpId="0" bldLvl="0" animBg="1"/>
      <p:bldP spid="81" grpId="1" bldLvl="0" animBg="1"/>
      <p:bldP spid="114" grpId="0" bldLvl="0" animBg="1"/>
      <p:bldP spid="115" grpId="0" bldLvl="0" animBg="1"/>
      <p:bldP spid="116"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9"/>
          <p:cNvCxnSpPr/>
          <p:nvPr/>
        </p:nvCxnSpPr>
        <p:spPr bwMode="auto">
          <a:xfrm flipV="1">
            <a:off x="6115862" y="3301975"/>
            <a:ext cx="552024" cy="223742"/>
          </a:xfrm>
          <a:prstGeom prst="line">
            <a:avLst/>
          </a:prstGeom>
          <a:solidFill>
            <a:schemeClr val="accent1"/>
          </a:solidFill>
          <a:ln w="15875" cap="rnd" cmpd="sng" algn="ctr">
            <a:solidFill>
              <a:schemeClr val="bg1">
                <a:lumMod val="75000"/>
              </a:schemeClr>
            </a:solidFill>
            <a:prstDash val="sysDot"/>
            <a:round/>
            <a:headEnd type="oval" w="sm" len="sm"/>
            <a:tailEnd type="oval" w="sm" len="sm"/>
          </a:ln>
          <a:effectLst/>
        </p:spPr>
      </p:cxnSp>
      <p:grpSp>
        <p:nvGrpSpPr>
          <p:cNvPr id="52" name="组合 51"/>
          <p:cNvGrpSpPr/>
          <p:nvPr/>
        </p:nvGrpSpPr>
        <p:grpSpPr>
          <a:xfrm>
            <a:off x="3075846" y="2378303"/>
            <a:ext cx="3004472" cy="3128005"/>
            <a:chOff x="2187137" y="1691330"/>
            <a:chExt cx="2136631" cy="2224481"/>
          </a:xfrm>
        </p:grpSpPr>
        <p:sp>
          <p:nvSpPr>
            <p:cNvPr id="5" name="Oval 40"/>
            <p:cNvSpPr/>
            <p:nvPr/>
          </p:nvSpPr>
          <p:spPr bwMode="auto">
            <a:xfrm>
              <a:off x="2187137" y="1779179"/>
              <a:ext cx="2136631" cy="2136632"/>
            </a:xfrm>
            <a:prstGeom prst="ellipse">
              <a:avLst/>
            </a:prstGeom>
            <a:noFill/>
            <a:ln w="28575" cap="flat" cmpd="sng" algn="ctr">
              <a:solidFill>
                <a:schemeClr val="accent2"/>
              </a:solidFill>
              <a:prstDash val="solid"/>
              <a:round/>
              <a:headEnd type="none" w="med" len="med"/>
              <a:tailEnd type="none" w="med" len="med"/>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6" name="TextBox 41"/>
            <p:cNvSpPr txBox="1"/>
            <p:nvPr/>
          </p:nvSpPr>
          <p:spPr>
            <a:xfrm>
              <a:off x="2519675" y="2569097"/>
              <a:ext cx="1471557" cy="346249"/>
            </a:xfrm>
            <a:prstGeom prst="rect">
              <a:avLst/>
            </a:prstGeom>
            <a:noFill/>
            <a:effectLst/>
          </p:spPr>
          <p:txBody>
            <a:bodyPr wrap="none" anchor="ctr" anchorCtr="1">
              <a:normAutofit fontScale="92500" lnSpcReduction="20000"/>
            </a:bodyPr>
            <a:lstStyle/>
            <a:p>
              <a:pPr algn="ctr"/>
              <a:r>
                <a:rPr lang="zh-CN" altLang="en-US" sz="5060" b="1" spc="-190" baseline="30000">
                  <a:solidFill>
                    <a:schemeClr val="accent2"/>
                  </a:solidFill>
                  <a:latin typeface="Arial" panose="020B0604020202020204" pitchFamily="34" charset="0"/>
                  <a:ea typeface="微软雅黑" panose="020B0503020204020204" pitchFamily="34" charset="-122"/>
                  <a:sym typeface="Arial" panose="020B0604020202020204" pitchFamily="34" charset="0"/>
                </a:rPr>
                <a:t>标题文本预设</a:t>
              </a:r>
              <a:endParaRPr lang="zh-CN" altLang="en-US" sz="5060" b="1" spc="-190" baseline="3000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TextBox 42"/>
            <p:cNvSpPr txBox="1"/>
            <p:nvPr/>
          </p:nvSpPr>
          <p:spPr>
            <a:xfrm>
              <a:off x="2187137" y="2845314"/>
              <a:ext cx="2136631" cy="390780"/>
            </a:xfrm>
            <a:prstGeom prst="rect">
              <a:avLst/>
            </a:prstGeom>
            <a:noFill/>
            <a:effectLst/>
          </p:spPr>
          <p:txBody>
            <a:bodyPr wrap="square" lIns="0" tIns="0" rIns="0" bIns="0" anchor="ctr">
              <a:normAutofit fontScale="85000" lnSpcReduction="10000"/>
            </a:bodyPr>
            <a:lstStyle/>
            <a:p>
              <a:pPr algn="ctr">
                <a:lnSpc>
                  <a:spcPct val="120000"/>
                </a:lnSpc>
              </a:pPr>
              <a:r>
                <a:rPr lang="zh-CN" altLang="en-US" sz="1685">
                  <a:solidFill>
                    <a:schemeClr val="dk1">
                      <a:lumMod val="100000"/>
                    </a:schemeClr>
                  </a:solidFill>
                  <a:latin typeface="Arial" panose="020B0604020202020204" pitchFamily="34" charset="0"/>
                  <a:ea typeface="微软雅黑" panose="020B0503020204020204" pitchFamily="34" charset="-122"/>
                  <a:sym typeface="Arial" panose="020B0604020202020204" pitchFamily="34" charset="0"/>
                </a:rPr>
                <a:t>此部分内容作为文字排版占位显示</a:t>
              </a:r>
              <a:br>
                <a:rPr lang="zh-CN" altLang="en-US" sz="1685">
                  <a:solidFill>
                    <a:schemeClr val="dk1">
                      <a:lumMod val="100000"/>
                    </a:schemeClr>
                  </a:solidFill>
                  <a:latin typeface="Arial" panose="020B0604020202020204" pitchFamily="34" charset="0"/>
                  <a:ea typeface="微软雅黑" panose="020B0503020204020204" pitchFamily="34" charset="-122"/>
                  <a:sym typeface="Arial" panose="020B0604020202020204" pitchFamily="34" charset="0"/>
                </a:rPr>
              </a:br>
              <a:r>
                <a:rPr lang="zh-CN" altLang="en-US" sz="1685">
                  <a:solidFill>
                    <a:schemeClr val="dk1">
                      <a:lumMod val="100000"/>
                    </a:schemeClr>
                  </a:solidFill>
                  <a:latin typeface="Arial" panose="020B0604020202020204" pitchFamily="34" charset="0"/>
                  <a:ea typeface="微软雅黑" panose="020B0503020204020204" pitchFamily="34" charset="-122"/>
                  <a:sym typeface="Arial" panose="020B0604020202020204" pitchFamily="34" charset="0"/>
                </a:rPr>
                <a:t>（建议使用主题字体）</a:t>
              </a:r>
              <a:endParaRPr lang="zh-CN" altLang="en-US" sz="1685">
                <a:solidFill>
                  <a:schemeClr val="dk1">
                    <a:lumMod val="10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Oval 43"/>
            <p:cNvSpPr>
              <a:spLocks noChangeAspect="1"/>
            </p:cNvSpPr>
            <p:nvPr/>
          </p:nvSpPr>
          <p:spPr bwMode="auto">
            <a:xfrm>
              <a:off x="3535763" y="1691330"/>
              <a:ext cx="496124" cy="497429"/>
            </a:xfrm>
            <a:prstGeom prst="ellipse">
              <a:avLst/>
            </a:prstGeom>
            <a:solidFill>
              <a:schemeClr val="accent2"/>
            </a:solidFill>
            <a:ln w="9525" cap="flat" cmpd="sng" algn="ctr">
              <a:noFill/>
              <a:prstDash val="solid"/>
              <a:miter lim="800000"/>
              <a:headEnd type="none" w="med" len="med"/>
              <a:tailEnd type="none" w="med" len="med"/>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nvGrpSpPr>
            <p:cNvPr id="9" name="Group 44"/>
            <p:cNvGrpSpPr/>
            <p:nvPr/>
          </p:nvGrpSpPr>
          <p:grpSpPr bwMode="auto">
            <a:xfrm>
              <a:off x="3627544" y="1781533"/>
              <a:ext cx="309934" cy="309935"/>
              <a:chOff x="0" y="0"/>
              <a:chExt cx="576" cy="576"/>
            </a:xfrm>
            <a:solidFill>
              <a:schemeClr val="bg1"/>
            </a:solidFill>
            <a:effectLst/>
          </p:grpSpPr>
          <p:sp>
            <p:nvSpPr>
              <p:cNvPr id="32" name="Freeform: Shape 45"/>
              <p:cNvSpPr/>
              <p:nvPr/>
            </p:nvSpPr>
            <p:spPr bwMode="auto">
              <a:xfrm>
                <a:off x="0" y="0"/>
                <a:ext cx="576" cy="576"/>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w 21600"/>
                  <a:gd name="T95" fmla="*/ 0 h 21600"/>
                  <a:gd name="T96" fmla="*/ 0 w 21600"/>
                  <a:gd name="T97" fmla="*/ 0 h 21600"/>
                  <a:gd name="T98" fmla="*/ 0 w 21600"/>
                  <a:gd name="T99" fmla="*/ 0 h 21600"/>
                  <a:gd name="T100" fmla="*/ 0 w 21600"/>
                  <a:gd name="T101" fmla="*/ 0 h 21600"/>
                  <a:gd name="T102" fmla="*/ 0 w 21600"/>
                  <a:gd name="T103" fmla="*/ 0 h 21600"/>
                  <a:gd name="T104" fmla="*/ 0 w 21600"/>
                  <a:gd name="T105" fmla="*/ 0 h 21600"/>
                  <a:gd name="T106" fmla="*/ 0 w 21600"/>
                  <a:gd name="T107" fmla="*/ 0 h 21600"/>
                  <a:gd name="T108" fmla="*/ 0 w 21600"/>
                  <a:gd name="T109" fmla="*/ 0 h 21600"/>
                  <a:gd name="T110" fmla="*/ 0 w 21600"/>
                  <a:gd name="T111" fmla="*/ 0 h 21600"/>
                  <a:gd name="T112" fmla="*/ 0 w 21600"/>
                  <a:gd name="T113" fmla="*/ 0 h 21600"/>
                  <a:gd name="T114" fmla="*/ 0 w 21600"/>
                  <a:gd name="T115" fmla="*/ 0 h 21600"/>
                  <a:gd name="T116" fmla="*/ 0 w 21600"/>
                  <a:gd name="T117" fmla="*/ 0 h 2160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1600" h="21600">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close/>
                    <a:moveTo>
                      <a:pt x="17951" y="7646"/>
                    </a:moveTo>
                    <a:cubicBezTo>
                      <a:pt x="18069" y="7639"/>
                      <a:pt x="18121" y="7531"/>
                      <a:pt x="18225" y="7500"/>
                    </a:cubicBezTo>
                    <a:cubicBezTo>
                      <a:pt x="18420" y="7442"/>
                      <a:pt x="18352" y="7564"/>
                      <a:pt x="18447" y="7660"/>
                    </a:cubicBezTo>
                    <a:cubicBezTo>
                      <a:pt x="18529" y="7660"/>
                      <a:pt x="18346" y="7716"/>
                      <a:pt x="18334" y="7716"/>
                    </a:cubicBezTo>
                    <a:cubicBezTo>
                      <a:pt x="18252" y="7747"/>
                      <a:pt x="18257" y="7731"/>
                      <a:pt x="18192" y="7731"/>
                    </a:cubicBezTo>
                    <a:cubicBezTo>
                      <a:pt x="18166" y="7764"/>
                      <a:pt x="18232" y="7915"/>
                      <a:pt x="18248" y="7915"/>
                    </a:cubicBezTo>
                    <a:cubicBezTo>
                      <a:pt x="18307" y="8002"/>
                      <a:pt x="18338" y="7946"/>
                      <a:pt x="18332" y="8076"/>
                    </a:cubicBezTo>
                    <a:cubicBezTo>
                      <a:pt x="18326" y="8193"/>
                      <a:pt x="18422" y="8085"/>
                      <a:pt x="18461" y="8085"/>
                    </a:cubicBezTo>
                    <a:cubicBezTo>
                      <a:pt x="18461" y="8156"/>
                      <a:pt x="18566" y="8214"/>
                      <a:pt x="18574" y="8297"/>
                    </a:cubicBezTo>
                    <a:cubicBezTo>
                      <a:pt x="18528" y="8303"/>
                      <a:pt x="18423" y="8283"/>
                      <a:pt x="18404" y="8297"/>
                    </a:cubicBezTo>
                    <a:cubicBezTo>
                      <a:pt x="18411" y="8380"/>
                      <a:pt x="18461" y="8380"/>
                      <a:pt x="18461" y="8453"/>
                    </a:cubicBezTo>
                    <a:cubicBezTo>
                      <a:pt x="18549" y="8453"/>
                      <a:pt x="18392" y="8680"/>
                      <a:pt x="18546" y="8680"/>
                    </a:cubicBezTo>
                    <a:cubicBezTo>
                      <a:pt x="18510" y="8823"/>
                      <a:pt x="18267" y="8774"/>
                      <a:pt x="18234" y="8638"/>
                    </a:cubicBezTo>
                    <a:cubicBezTo>
                      <a:pt x="17995" y="8584"/>
                      <a:pt x="18122" y="8416"/>
                      <a:pt x="18114" y="8284"/>
                    </a:cubicBezTo>
                    <a:cubicBezTo>
                      <a:pt x="18104" y="8108"/>
                      <a:pt x="17951" y="8050"/>
                      <a:pt x="17951" y="7915"/>
                    </a:cubicBezTo>
                    <a:cubicBezTo>
                      <a:pt x="17826" y="7915"/>
                      <a:pt x="17951" y="7670"/>
                      <a:pt x="17951" y="7646"/>
                    </a:cubicBezTo>
                    <a:close/>
                    <a:moveTo>
                      <a:pt x="17869" y="15860"/>
                    </a:moveTo>
                    <a:cubicBezTo>
                      <a:pt x="17880" y="15711"/>
                      <a:pt x="17855" y="15455"/>
                      <a:pt x="17923" y="15455"/>
                    </a:cubicBezTo>
                    <a:cubicBezTo>
                      <a:pt x="17923" y="15341"/>
                      <a:pt x="17986" y="15185"/>
                      <a:pt x="17994" y="15044"/>
                    </a:cubicBezTo>
                    <a:cubicBezTo>
                      <a:pt x="18017" y="15044"/>
                      <a:pt x="18041" y="15044"/>
                      <a:pt x="18065" y="15044"/>
                    </a:cubicBezTo>
                    <a:cubicBezTo>
                      <a:pt x="18065" y="15015"/>
                      <a:pt x="18058" y="14913"/>
                      <a:pt x="18107" y="14888"/>
                    </a:cubicBezTo>
                    <a:cubicBezTo>
                      <a:pt x="18107" y="14812"/>
                      <a:pt x="18303" y="14778"/>
                      <a:pt x="18192" y="14676"/>
                    </a:cubicBezTo>
                    <a:cubicBezTo>
                      <a:pt x="18145" y="14660"/>
                      <a:pt x="18107" y="14451"/>
                      <a:pt x="18107" y="14378"/>
                    </a:cubicBezTo>
                    <a:cubicBezTo>
                      <a:pt x="18046" y="14439"/>
                      <a:pt x="18138" y="14619"/>
                      <a:pt x="17994" y="14619"/>
                    </a:cubicBezTo>
                    <a:cubicBezTo>
                      <a:pt x="17994" y="14447"/>
                      <a:pt x="17802" y="14718"/>
                      <a:pt x="17966" y="14718"/>
                    </a:cubicBezTo>
                    <a:cubicBezTo>
                      <a:pt x="17966" y="14874"/>
                      <a:pt x="17765" y="14803"/>
                      <a:pt x="17696" y="14761"/>
                    </a:cubicBezTo>
                    <a:cubicBezTo>
                      <a:pt x="17662" y="14847"/>
                      <a:pt x="17637" y="14882"/>
                      <a:pt x="17739" y="14903"/>
                    </a:cubicBezTo>
                    <a:cubicBezTo>
                      <a:pt x="17698" y="15025"/>
                      <a:pt x="17655" y="14946"/>
                      <a:pt x="17597" y="14903"/>
                    </a:cubicBezTo>
                    <a:cubicBezTo>
                      <a:pt x="17540" y="15073"/>
                      <a:pt x="17410" y="16061"/>
                      <a:pt x="17786" y="15978"/>
                    </a:cubicBezTo>
                    <a:cubicBezTo>
                      <a:pt x="16200" y="18114"/>
                      <a:pt x="13659" y="19500"/>
                      <a:pt x="10800" y="19500"/>
                    </a:cubicBezTo>
                    <a:cubicBezTo>
                      <a:pt x="6003" y="19500"/>
                      <a:pt x="2100" y="15597"/>
                      <a:pt x="2100" y="10800"/>
                    </a:cubicBezTo>
                    <a:cubicBezTo>
                      <a:pt x="2100" y="9473"/>
                      <a:pt x="2400" y="8214"/>
                      <a:pt x="2934" y="7088"/>
                    </a:cubicBezTo>
                    <a:cubicBezTo>
                      <a:pt x="2934" y="7089"/>
                      <a:pt x="2936" y="7091"/>
                      <a:pt x="2936" y="7093"/>
                    </a:cubicBezTo>
                    <a:cubicBezTo>
                      <a:pt x="3188" y="7294"/>
                      <a:pt x="3192" y="7631"/>
                      <a:pt x="3192" y="7901"/>
                    </a:cubicBezTo>
                    <a:cubicBezTo>
                      <a:pt x="3158" y="8054"/>
                      <a:pt x="3234" y="8236"/>
                      <a:pt x="3234" y="8383"/>
                    </a:cubicBezTo>
                    <a:cubicBezTo>
                      <a:pt x="3305" y="8418"/>
                      <a:pt x="3432" y="8638"/>
                      <a:pt x="3432" y="8709"/>
                    </a:cubicBezTo>
                    <a:cubicBezTo>
                      <a:pt x="3435" y="8709"/>
                      <a:pt x="3594" y="8932"/>
                      <a:pt x="3603" y="8949"/>
                    </a:cubicBezTo>
                    <a:cubicBezTo>
                      <a:pt x="3792" y="8949"/>
                      <a:pt x="3886" y="9032"/>
                      <a:pt x="3886" y="9205"/>
                    </a:cubicBezTo>
                    <a:cubicBezTo>
                      <a:pt x="3876" y="9205"/>
                      <a:pt x="4000" y="9469"/>
                      <a:pt x="4042" y="9502"/>
                    </a:cubicBezTo>
                    <a:cubicBezTo>
                      <a:pt x="4042" y="9577"/>
                      <a:pt x="4155" y="9849"/>
                      <a:pt x="4226" y="9885"/>
                    </a:cubicBezTo>
                    <a:cubicBezTo>
                      <a:pt x="4226" y="10115"/>
                      <a:pt x="4784" y="10484"/>
                      <a:pt x="4465" y="9943"/>
                    </a:cubicBezTo>
                    <a:cubicBezTo>
                      <a:pt x="4436" y="9894"/>
                      <a:pt x="4289" y="9616"/>
                      <a:pt x="4255" y="9616"/>
                    </a:cubicBezTo>
                    <a:cubicBezTo>
                      <a:pt x="4255" y="9525"/>
                      <a:pt x="4068" y="9420"/>
                      <a:pt x="4090" y="9342"/>
                    </a:cubicBezTo>
                    <a:cubicBezTo>
                      <a:pt x="4124" y="9221"/>
                      <a:pt x="4340" y="9498"/>
                      <a:pt x="4340" y="9559"/>
                    </a:cubicBezTo>
                    <a:cubicBezTo>
                      <a:pt x="4371" y="9559"/>
                      <a:pt x="4453" y="9741"/>
                      <a:pt x="4453" y="9758"/>
                    </a:cubicBezTo>
                    <a:cubicBezTo>
                      <a:pt x="4505" y="9758"/>
                      <a:pt x="4709" y="9909"/>
                      <a:pt x="4709" y="9999"/>
                    </a:cubicBezTo>
                    <a:cubicBezTo>
                      <a:pt x="4856" y="9999"/>
                      <a:pt x="4940" y="10367"/>
                      <a:pt x="4945" y="10471"/>
                    </a:cubicBezTo>
                    <a:cubicBezTo>
                      <a:pt x="4948" y="10558"/>
                      <a:pt x="4996" y="10792"/>
                      <a:pt x="5120" y="10792"/>
                    </a:cubicBezTo>
                    <a:cubicBezTo>
                      <a:pt x="5174" y="10900"/>
                      <a:pt x="5409" y="10861"/>
                      <a:pt x="5460" y="10962"/>
                    </a:cubicBezTo>
                    <a:cubicBezTo>
                      <a:pt x="5611" y="10962"/>
                      <a:pt x="5777" y="11075"/>
                      <a:pt x="5941" y="11075"/>
                    </a:cubicBezTo>
                    <a:cubicBezTo>
                      <a:pt x="6084" y="11075"/>
                      <a:pt x="6113" y="11246"/>
                      <a:pt x="6239" y="11246"/>
                    </a:cubicBezTo>
                    <a:cubicBezTo>
                      <a:pt x="6259" y="11285"/>
                      <a:pt x="6324" y="11271"/>
                      <a:pt x="6324" y="11302"/>
                    </a:cubicBezTo>
                    <a:cubicBezTo>
                      <a:pt x="6448" y="11302"/>
                      <a:pt x="6791" y="11496"/>
                      <a:pt x="6735" y="11642"/>
                    </a:cubicBezTo>
                    <a:cubicBezTo>
                      <a:pt x="6795" y="11672"/>
                      <a:pt x="6964" y="11843"/>
                      <a:pt x="6947" y="11926"/>
                    </a:cubicBezTo>
                    <a:cubicBezTo>
                      <a:pt x="6971" y="12095"/>
                      <a:pt x="7238" y="12086"/>
                      <a:pt x="7345" y="12138"/>
                    </a:cubicBezTo>
                    <a:cubicBezTo>
                      <a:pt x="7444" y="11839"/>
                      <a:pt x="7571" y="12122"/>
                      <a:pt x="7571" y="12266"/>
                    </a:cubicBezTo>
                    <a:cubicBezTo>
                      <a:pt x="7561" y="12313"/>
                      <a:pt x="7571" y="12512"/>
                      <a:pt x="7571" y="12606"/>
                    </a:cubicBezTo>
                    <a:cubicBezTo>
                      <a:pt x="7701" y="12606"/>
                      <a:pt x="7536" y="12818"/>
                      <a:pt x="7501" y="12677"/>
                    </a:cubicBezTo>
                    <a:cubicBezTo>
                      <a:pt x="7451" y="12698"/>
                      <a:pt x="7423" y="12736"/>
                      <a:pt x="7415" y="12790"/>
                    </a:cubicBezTo>
                    <a:cubicBezTo>
                      <a:pt x="7346" y="12790"/>
                      <a:pt x="7186" y="13220"/>
                      <a:pt x="7345" y="13272"/>
                    </a:cubicBezTo>
                    <a:cubicBezTo>
                      <a:pt x="7326" y="13439"/>
                      <a:pt x="7134" y="13582"/>
                      <a:pt x="7316" y="13683"/>
                    </a:cubicBezTo>
                    <a:cubicBezTo>
                      <a:pt x="7316" y="13672"/>
                      <a:pt x="7662" y="14179"/>
                      <a:pt x="7614" y="14179"/>
                    </a:cubicBezTo>
                    <a:cubicBezTo>
                      <a:pt x="7614" y="14259"/>
                      <a:pt x="7665" y="14355"/>
                      <a:pt x="7685" y="14420"/>
                    </a:cubicBezTo>
                    <a:cubicBezTo>
                      <a:pt x="7685" y="14567"/>
                      <a:pt x="7830" y="14902"/>
                      <a:pt x="8039" y="14902"/>
                    </a:cubicBezTo>
                    <a:cubicBezTo>
                      <a:pt x="8037" y="14898"/>
                      <a:pt x="8254" y="15129"/>
                      <a:pt x="8223" y="15129"/>
                    </a:cubicBezTo>
                    <a:cubicBezTo>
                      <a:pt x="8287" y="15511"/>
                      <a:pt x="8195" y="15751"/>
                      <a:pt x="8195" y="16163"/>
                    </a:cubicBezTo>
                    <a:cubicBezTo>
                      <a:pt x="8072" y="16163"/>
                      <a:pt x="8188" y="16989"/>
                      <a:pt x="8025" y="17071"/>
                    </a:cubicBezTo>
                    <a:cubicBezTo>
                      <a:pt x="7995" y="17203"/>
                      <a:pt x="7898" y="17312"/>
                      <a:pt x="7940" y="17396"/>
                    </a:cubicBezTo>
                    <a:cubicBezTo>
                      <a:pt x="7954" y="17531"/>
                      <a:pt x="7940" y="17666"/>
                      <a:pt x="7940" y="17779"/>
                    </a:cubicBezTo>
                    <a:cubicBezTo>
                      <a:pt x="7907" y="17779"/>
                      <a:pt x="7869" y="17962"/>
                      <a:pt x="7869" y="18006"/>
                    </a:cubicBezTo>
                    <a:cubicBezTo>
                      <a:pt x="7775" y="18006"/>
                      <a:pt x="7769" y="18709"/>
                      <a:pt x="7780" y="18957"/>
                    </a:cubicBezTo>
                    <a:cubicBezTo>
                      <a:pt x="8005" y="19041"/>
                      <a:pt x="8236" y="19114"/>
                      <a:pt x="8470" y="19179"/>
                    </a:cubicBezTo>
                    <a:cubicBezTo>
                      <a:pt x="8443" y="19138"/>
                      <a:pt x="8422" y="19094"/>
                      <a:pt x="8422" y="19040"/>
                    </a:cubicBezTo>
                    <a:cubicBezTo>
                      <a:pt x="8327" y="19040"/>
                      <a:pt x="8420" y="18785"/>
                      <a:pt x="8521" y="18785"/>
                    </a:cubicBezTo>
                    <a:cubicBezTo>
                      <a:pt x="8556" y="18663"/>
                      <a:pt x="8618" y="18661"/>
                      <a:pt x="8677" y="18572"/>
                    </a:cubicBezTo>
                    <a:cubicBezTo>
                      <a:pt x="8747" y="18572"/>
                      <a:pt x="8635" y="18459"/>
                      <a:pt x="8635" y="18530"/>
                    </a:cubicBezTo>
                    <a:cubicBezTo>
                      <a:pt x="8618" y="18530"/>
                      <a:pt x="8618" y="18575"/>
                      <a:pt x="8578" y="18586"/>
                    </a:cubicBezTo>
                    <a:cubicBezTo>
                      <a:pt x="8565" y="18552"/>
                      <a:pt x="8582" y="18516"/>
                      <a:pt x="8564" y="18516"/>
                    </a:cubicBezTo>
                    <a:cubicBezTo>
                      <a:pt x="8564" y="18436"/>
                      <a:pt x="8606" y="18359"/>
                      <a:pt x="8606" y="18275"/>
                    </a:cubicBezTo>
                    <a:cubicBezTo>
                      <a:pt x="8633" y="18275"/>
                      <a:pt x="8668" y="18173"/>
                      <a:pt x="8706" y="18147"/>
                    </a:cubicBezTo>
                    <a:cubicBezTo>
                      <a:pt x="8784" y="18056"/>
                      <a:pt x="8862" y="18045"/>
                      <a:pt x="8862" y="17920"/>
                    </a:cubicBezTo>
                    <a:cubicBezTo>
                      <a:pt x="8879" y="17920"/>
                      <a:pt x="8837" y="17779"/>
                      <a:pt x="8805" y="17779"/>
                    </a:cubicBezTo>
                    <a:cubicBezTo>
                      <a:pt x="8888" y="17707"/>
                      <a:pt x="8989" y="17837"/>
                      <a:pt x="8989" y="17693"/>
                    </a:cubicBezTo>
                    <a:cubicBezTo>
                      <a:pt x="9015" y="17693"/>
                      <a:pt x="9032" y="17605"/>
                      <a:pt x="9032" y="17580"/>
                    </a:cubicBezTo>
                    <a:cubicBezTo>
                      <a:pt x="9152" y="17500"/>
                      <a:pt x="9130" y="17481"/>
                      <a:pt x="9315" y="17481"/>
                    </a:cubicBezTo>
                    <a:cubicBezTo>
                      <a:pt x="9338" y="17435"/>
                      <a:pt x="9473" y="17380"/>
                      <a:pt x="9528" y="17382"/>
                    </a:cubicBezTo>
                    <a:cubicBezTo>
                      <a:pt x="9528" y="17362"/>
                      <a:pt x="9545" y="17169"/>
                      <a:pt x="9528" y="17169"/>
                    </a:cubicBezTo>
                    <a:cubicBezTo>
                      <a:pt x="9528" y="17065"/>
                      <a:pt x="9712" y="17054"/>
                      <a:pt x="9712" y="17013"/>
                    </a:cubicBezTo>
                    <a:cubicBezTo>
                      <a:pt x="9812" y="16942"/>
                      <a:pt x="9843" y="16857"/>
                      <a:pt x="9849" y="16740"/>
                    </a:cubicBezTo>
                    <a:cubicBezTo>
                      <a:pt x="9854" y="16645"/>
                      <a:pt x="9994" y="16531"/>
                      <a:pt x="10073" y="16531"/>
                    </a:cubicBezTo>
                    <a:cubicBezTo>
                      <a:pt x="10199" y="16531"/>
                      <a:pt x="10115" y="16475"/>
                      <a:pt x="10194" y="16475"/>
                    </a:cubicBezTo>
                    <a:cubicBezTo>
                      <a:pt x="10171" y="16407"/>
                      <a:pt x="10224" y="16412"/>
                      <a:pt x="10260" y="16368"/>
                    </a:cubicBezTo>
                    <a:cubicBezTo>
                      <a:pt x="10314" y="16301"/>
                      <a:pt x="10296" y="16065"/>
                      <a:pt x="10307" y="15964"/>
                    </a:cubicBezTo>
                    <a:cubicBezTo>
                      <a:pt x="10281" y="15964"/>
                      <a:pt x="10425" y="15828"/>
                      <a:pt x="10435" y="15808"/>
                    </a:cubicBezTo>
                    <a:cubicBezTo>
                      <a:pt x="10502" y="15808"/>
                      <a:pt x="10552" y="15752"/>
                      <a:pt x="10619" y="15752"/>
                    </a:cubicBezTo>
                    <a:cubicBezTo>
                      <a:pt x="10655" y="15681"/>
                      <a:pt x="10888" y="15575"/>
                      <a:pt x="10974" y="15511"/>
                    </a:cubicBezTo>
                    <a:cubicBezTo>
                      <a:pt x="11011" y="15360"/>
                      <a:pt x="11115" y="15330"/>
                      <a:pt x="11115" y="15170"/>
                    </a:cubicBezTo>
                    <a:cubicBezTo>
                      <a:pt x="11157" y="15170"/>
                      <a:pt x="11200" y="14858"/>
                      <a:pt x="11200" y="14802"/>
                    </a:cubicBezTo>
                    <a:cubicBezTo>
                      <a:pt x="11208" y="14802"/>
                      <a:pt x="11215" y="14518"/>
                      <a:pt x="11215" y="14490"/>
                    </a:cubicBezTo>
                    <a:cubicBezTo>
                      <a:pt x="11221" y="14490"/>
                      <a:pt x="11427" y="14261"/>
                      <a:pt x="11427" y="14234"/>
                    </a:cubicBezTo>
                    <a:cubicBezTo>
                      <a:pt x="11617" y="14093"/>
                      <a:pt x="11588" y="13676"/>
                      <a:pt x="11405" y="13514"/>
                    </a:cubicBezTo>
                    <a:cubicBezTo>
                      <a:pt x="11299" y="13420"/>
                      <a:pt x="11232" y="13367"/>
                      <a:pt x="11073" y="13313"/>
                    </a:cubicBezTo>
                    <a:cubicBezTo>
                      <a:pt x="11048" y="13388"/>
                      <a:pt x="10982" y="13340"/>
                      <a:pt x="10915" y="13339"/>
                    </a:cubicBezTo>
                    <a:cubicBezTo>
                      <a:pt x="10800" y="13335"/>
                      <a:pt x="10788" y="13413"/>
                      <a:pt x="10676" y="13413"/>
                    </a:cubicBezTo>
                    <a:cubicBezTo>
                      <a:pt x="10690" y="13345"/>
                      <a:pt x="10725" y="13144"/>
                      <a:pt x="10591" y="13130"/>
                    </a:cubicBezTo>
                    <a:cubicBezTo>
                      <a:pt x="10591" y="13265"/>
                      <a:pt x="10455" y="13200"/>
                      <a:pt x="10492" y="13115"/>
                    </a:cubicBezTo>
                    <a:cubicBezTo>
                      <a:pt x="10428" y="13115"/>
                      <a:pt x="10369" y="13016"/>
                      <a:pt x="10280" y="13002"/>
                    </a:cubicBezTo>
                    <a:cubicBezTo>
                      <a:pt x="10280" y="13147"/>
                      <a:pt x="10062" y="13030"/>
                      <a:pt x="10123" y="13030"/>
                    </a:cubicBezTo>
                    <a:cubicBezTo>
                      <a:pt x="10123" y="13012"/>
                      <a:pt x="10087" y="12817"/>
                      <a:pt x="10138" y="12817"/>
                    </a:cubicBezTo>
                    <a:cubicBezTo>
                      <a:pt x="10121" y="12734"/>
                      <a:pt x="10101" y="12590"/>
                      <a:pt x="10038" y="12548"/>
                    </a:cubicBezTo>
                    <a:cubicBezTo>
                      <a:pt x="9983" y="12431"/>
                      <a:pt x="10070" y="12473"/>
                      <a:pt x="9939" y="12364"/>
                    </a:cubicBezTo>
                    <a:cubicBezTo>
                      <a:pt x="9917" y="12318"/>
                      <a:pt x="9905" y="12353"/>
                      <a:pt x="9883" y="12308"/>
                    </a:cubicBezTo>
                    <a:cubicBezTo>
                      <a:pt x="9839" y="12308"/>
                      <a:pt x="9753" y="12192"/>
                      <a:pt x="9727" y="12293"/>
                    </a:cubicBezTo>
                    <a:cubicBezTo>
                      <a:pt x="9644" y="12287"/>
                      <a:pt x="9572" y="12248"/>
                      <a:pt x="9495" y="12224"/>
                    </a:cubicBezTo>
                    <a:cubicBezTo>
                      <a:pt x="9355" y="12182"/>
                      <a:pt x="9478" y="12169"/>
                      <a:pt x="9386" y="12123"/>
                    </a:cubicBezTo>
                    <a:cubicBezTo>
                      <a:pt x="9386" y="12082"/>
                      <a:pt x="9259" y="12071"/>
                      <a:pt x="9259" y="12010"/>
                    </a:cubicBezTo>
                    <a:cubicBezTo>
                      <a:pt x="9233" y="11942"/>
                      <a:pt x="9182" y="11935"/>
                      <a:pt x="9174" y="11911"/>
                    </a:cubicBezTo>
                    <a:cubicBezTo>
                      <a:pt x="9161" y="11914"/>
                      <a:pt x="9152" y="11909"/>
                      <a:pt x="9145" y="11897"/>
                    </a:cubicBezTo>
                    <a:cubicBezTo>
                      <a:pt x="9117" y="11898"/>
                      <a:pt x="9123" y="11842"/>
                      <a:pt x="9059" y="11842"/>
                    </a:cubicBezTo>
                    <a:cubicBezTo>
                      <a:pt x="9053" y="11822"/>
                      <a:pt x="8992" y="11772"/>
                      <a:pt x="8975" y="11783"/>
                    </a:cubicBezTo>
                    <a:cubicBezTo>
                      <a:pt x="8909" y="11829"/>
                      <a:pt x="8732" y="11807"/>
                      <a:pt x="8655" y="11802"/>
                    </a:cubicBezTo>
                    <a:cubicBezTo>
                      <a:pt x="8463" y="11788"/>
                      <a:pt x="8497" y="11569"/>
                      <a:pt x="8395" y="11556"/>
                    </a:cubicBezTo>
                    <a:cubicBezTo>
                      <a:pt x="8327" y="11603"/>
                      <a:pt x="8249" y="11646"/>
                      <a:pt x="8172" y="11647"/>
                    </a:cubicBezTo>
                    <a:cubicBezTo>
                      <a:pt x="8154" y="11620"/>
                      <a:pt x="8151" y="11627"/>
                      <a:pt x="8111" y="11603"/>
                    </a:cubicBezTo>
                    <a:cubicBezTo>
                      <a:pt x="8101" y="11603"/>
                      <a:pt x="8049" y="11633"/>
                      <a:pt x="8035" y="11643"/>
                    </a:cubicBezTo>
                    <a:cubicBezTo>
                      <a:pt x="7988" y="11672"/>
                      <a:pt x="7943" y="11762"/>
                      <a:pt x="7885" y="11730"/>
                    </a:cubicBezTo>
                    <a:cubicBezTo>
                      <a:pt x="7858" y="11700"/>
                      <a:pt x="7838" y="11708"/>
                      <a:pt x="7827" y="11755"/>
                    </a:cubicBezTo>
                    <a:cubicBezTo>
                      <a:pt x="7708" y="11755"/>
                      <a:pt x="7887" y="12038"/>
                      <a:pt x="7601" y="12038"/>
                    </a:cubicBezTo>
                    <a:cubicBezTo>
                      <a:pt x="7612" y="11938"/>
                      <a:pt x="7602" y="11840"/>
                      <a:pt x="7459" y="11840"/>
                    </a:cubicBezTo>
                    <a:cubicBezTo>
                      <a:pt x="7459" y="11962"/>
                      <a:pt x="7255" y="11938"/>
                      <a:pt x="7161" y="11925"/>
                    </a:cubicBezTo>
                    <a:cubicBezTo>
                      <a:pt x="7185" y="11831"/>
                      <a:pt x="7139" y="11763"/>
                      <a:pt x="7062" y="11712"/>
                    </a:cubicBezTo>
                    <a:cubicBezTo>
                      <a:pt x="7062" y="11639"/>
                      <a:pt x="7006" y="11546"/>
                      <a:pt x="7006" y="11429"/>
                    </a:cubicBezTo>
                    <a:cubicBezTo>
                      <a:pt x="6906" y="11429"/>
                      <a:pt x="7056" y="11117"/>
                      <a:pt x="6892" y="11117"/>
                    </a:cubicBezTo>
                    <a:cubicBezTo>
                      <a:pt x="6902" y="11134"/>
                      <a:pt x="6907" y="11153"/>
                      <a:pt x="6906" y="11174"/>
                    </a:cubicBezTo>
                    <a:cubicBezTo>
                      <a:pt x="6793" y="11174"/>
                      <a:pt x="6679" y="11194"/>
                      <a:pt x="6566" y="11174"/>
                    </a:cubicBezTo>
                    <a:cubicBezTo>
                      <a:pt x="6594" y="11071"/>
                      <a:pt x="6506" y="11060"/>
                      <a:pt x="6533" y="10951"/>
                    </a:cubicBezTo>
                    <a:cubicBezTo>
                      <a:pt x="6554" y="10862"/>
                      <a:pt x="6590" y="10783"/>
                      <a:pt x="6609" y="10692"/>
                    </a:cubicBezTo>
                    <a:cubicBezTo>
                      <a:pt x="6651" y="10692"/>
                      <a:pt x="6645" y="10564"/>
                      <a:pt x="6722" y="10564"/>
                    </a:cubicBezTo>
                    <a:cubicBezTo>
                      <a:pt x="6800" y="10519"/>
                      <a:pt x="6694" y="10393"/>
                      <a:pt x="6694" y="10508"/>
                    </a:cubicBezTo>
                    <a:cubicBezTo>
                      <a:pt x="6694" y="10508"/>
                      <a:pt x="6553" y="10558"/>
                      <a:pt x="6537" y="10564"/>
                    </a:cubicBezTo>
                    <a:cubicBezTo>
                      <a:pt x="6537" y="10573"/>
                      <a:pt x="6396" y="10708"/>
                      <a:pt x="6396" y="10607"/>
                    </a:cubicBezTo>
                    <a:cubicBezTo>
                      <a:pt x="6324" y="10635"/>
                      <a:pt x="6214" y="10778"/>
                      <a:pt x="6325" y="10805"/>
                    </a:cubicBezTo>
                    <a:cubicBezTo>
                      <a:pt x="6313" y="10864"/>
                      <a:pt x="6226" y="10910"/>
                      <a:pt x="6226" y="10919"/>
                    </a:cubicBezTo>
                    <a:cubicBezTo>
                      <a:pt x="6065" y="10920"/>
                      <a:pt x="6123" y="10908"/>
                      <a:pt x="6113" y="10833"/>
                    </a:cubicBezTo>
                    <a:cubicBezTo>
                      <a:pt x="6019" y="10833"/>
                      <a:pt x="5911" y="10621"/>
                      <a:pt x="5815" y="10621"/>
                    </a:cubicBezTo>
                    <a:cubicBezTo>
                      <a:pt x="5815" y="10530"/>
                      <a:pt x="5716" y="10443"/>
                      <a:pt x="5716" y="10323"/>
                    </a:cubicBezTo>
                    <a:cubicBezTo>
                      <a:pt x="5692" y="10323"/>
                      <a:pt x="5692" y="9898"/>
                      <a:pt x="5716" y="9898"/>
                    </a:cubicBezTo>
                    <a:cubicBezTo>
                      <a:pt x="5716" y="9682"/>
                      <a:pt x="5867" y="9502"/>
                      <a:pt x="6084" y="9480"/>
                    </a:cubicBezTo>
                    <a:cubicBezTo>
                      <a:pt x="6220" y="9466"/>
                      <a:pt x="6205" y="9562"/>
                      <a:pt x="6328" y="9580"/>
                    </a:cubicBezTo>
                    <a:cubicBezTo>
                      <a:pt x="6399" y="9590"/>
                      <a:pt x="6440" y="9558"/>
                      <a:pt x="6509" y="9530"/>
                    </a:cubicBezTo>
                    <a:cubicBezTo>
                      <a:pt x="6505" y="9471"/>
                      <a:pt x="6466" y="9455"/>
                      <a:pt x="6453" y="9402"/>
                    </a:cubicBezTo>
                    <a:cubicBezTo>
                      <a:pt x="6537" y="9402"/>
                      <a:pt x="6772" y="9417"/>
                      <a:pt x="6807" y="9487"/>
                    </a:cubicBezTo>
                    <a:cubicBezTo>
                      <a:pt x="6888" y="9521"/>
                      <a:pt x="6992" y="9430"/>
                      <a:pt x="7048" y="9509"/>
                    </a:cubicBezTo>
                    <a:cubicBezTo>
                      <a:pt x="7090" y="9567"/>
                      <a:pt x="7161" y="9754"/>
                      <a:pt x="7161" y="9813"/>
                    </a:cubicBezTo>
                    <a:cubicBezTo>
                      <a:pt x="7144" y="9813"/>
                      <a:pt x="7238" y="9954"/>
                      <a:pt x="7247" y="9969"/>
                    </a:cubicBezTo>
                    <a:cubicBezTo>
                      <a:pt x="7380" y="9967"/>
                      <a:pt x="7347" y="9863"/>
                      <a:pt x="7326" y="9763"/>
                    </a:cubicBezTo>
                    <a:cubicBezTo>
                      <a:pt x="7309" y="9681"/>
                      <a:pt x="7288" y="9431"/>
                      <a:pt x="7232" y="9374"/>
                    </a:cubicBezTo>
                    <a:cubicBezTo>
                      <a:pt x="7232" y="9134"/>
                      <a:pt x="7396" y="9159"/>
                      <a:pt x="7488" y="8977"/>
                    </a:cubicBezTo>
                    <a:cubicBezTo>
                      <a:pt x="7637" y="8977"/>
                      <a:pt x="7669" y="8737"/>
                      <a:pt x="7757" y="8679"/>
                    </a:cubicBezTo>
                    <a:cubicBezTo>
                      <a:pt x="7757" y="8649"/>
                      <a:pt x="7814" y="8459"/>
                      <a:pt x="7827" y="8452"/>
                    </a:cubicBezTo>
                    <a:cubicBezTo>
                      <a:pt x="7847" y="8338"/>
                      <a:pt x="7896" y="8341"/>
                      <a:pt x="7941" y="8268"/>
                    </a:cubicBezTo>
                    <a:cubicBezTo>
                      <a:pt x="7924" y="8268"/>
                      <a:pt x="8125" y="8118"/>
                      <a:pt x="8125" y="8141"/>
                    </a:cubicBezTo>
                    <a:cubicBezTo>
                      <a:pt x="8201" y="8090"/>
                      <a:pt x="8267" y="7931"/>
                      <a:pt x="8295" y="7843"/>
                    </a:cubicBezTo>
                    <a:cubicBezTo>
                      <a:pt x="8334" y="7843"/>
                      <a:pt x="8420" y="7763"/>
                      <a:pt x="8437" y="7730"/>
                    </a:cubicBezTo>
                    <a:cubicBezTo>
                      <a:pt x="8537" y="7730"/>
                      <a:pt x="8597" y="7673"/>
                      <a:pt x="8721" y="7673"/>
                    </a:cubicBezTo>
                    <a:cubicBezTo>
                      <a:pt x="8701" y="7713"/>
                      <a:pt x="8721" y="7704"/>
                      <a:pt x="8735" y="7772"/>
                    </a:cubicBezTo>
                    <a:cubicBezTo>
                      <a:pt x="8739" y="7771"/>
                      <a:pt x="8657" y="7790"/>
                      <a:pt x="8648" y="7769"/>
                    </a:cubicBezTo>
                    <a:cubicBezTo>
                      <a:pt x="8633" y="7825"/>
                      <a:pt x="8520" y="7840"/>
                      <a:pt x="8749" y="7814"/>
                    </a:cubicBezTo>
                    <a:cubicBezTo>
                      <a:pt x="8763" y="7784"/>
                      <a:pt x="8838" y="7757"/>
                      <a:pt x="8877" y="7744"/>
                    </a:cubicBezTo>
                    <a:cubicBezTo>
                      <a:pt x="8877" y="7671"/>
                      <a:pt x="8983" y="7722"/>
                      <a:pt x="9004" y="7658"/>
                    </a:cubicBezTo>
                    <a:cubicBezTo>
                      <a:pt x="8921" y="7654"/>
                      <a:pt x="8856" y="7622"/>
                      <a:pt x="8800" y="7530"/>
                    </a:cubicBezTo>
                    <a:cubicBezTo>
                      <a:pt x="8741" y="7435"/>
                      <a:pt x="8618" y="7304"/>
                      <a:pt x="8820" y="7304"/>
                    </a:cubicBezTo>
                    <a:cubicBezTo>
                      <a:pt x="8820" y="7275"/>
                      <a:pt x="8792" y="7291"/>
                      <a:pt x="8792" y="7262"/>
                    </a:cubicBezTo>
                    <a:cubicBezTo>
                      <a:pt x="8687" y="7291"/>
                      <a:pt x="8665" y="7361"/>
                      <a:pt x="8550" y="7361"/>
                    </a:cubicBezTo>
                    <a:cubicBezTo>
                      <a:pt x="8409" y="7408"/>
                      <a:pt x="8340" y="7547"/>
                      <a:pt x="8181" y="7545"/>
                    </a:cubicBezTo>
                    <a:cubicBezTo>
                      <a:pt x="8195" y="7402"/>
                      <a:pt x="8447" y="7114"/>
                      <a:pt x="8577" y="7072"/>
                    </a:cubicBezTo>
                    <a:cubicBezTo>
                      <a:pt x="8825" y="6993"/>
                      <a:pt x="9234" y="7212"/>
                      <a:pt x="9302" y="6907"/>
                    </a:cubicBezTo>
                    <a:cubicBezTo>
                      <a:pt x="9351" y="6913"/>
                      <a:pt x="9570" y="6991"/>
                      <a:pt x="9570" y="6893"/>
                    </a:cubicBezTo>
                    <a:cubicBezTo>
                      <a:pt x="9623" y="6893"/>
                      <a:pt x="9526" y="6794"/>
                      <a:pt x="9627" y="6794"/>
                    </a:cubicBezTo>
                    <a:cubicBezTo>
                      <a:pt x="9613" y="6724"/>
                      <a:pt x="9497" y="6638"/>
                      <a:pt x="9458" y="6638"/>
                    </a:cubicBezTo>
                    <a:cubicBezTo>
                      <a:pt x="9458" y="6482"/>
                      <a:pt x="9373" y="6652"/>
                      <a:pt x="9329" y="6652"/>
                    </a:cubicBezTo>
                    <a:cubicBezTo>
                      <a:pt x="9329" y="6550"/>
                      <a:pt x="9293" y="6559"/>
                      <a:pt x="9259" y="6524"/>
                    </a:cubicBezTo>
                    <a:cubicBezTo>
                      <a:pt x="9259" y="6449"/>
                      <a:pt x="9097" y="6334"/>
                      <a:pt x="9046" y="6255"/>
                    </a:cubicBezTo>
                    <a:cubicBezTo>
                      <a:pt x="8977" y="6255"/>
                      <a:pt x="8877" y="5906"/>
                      <a:pt x="8819" y="5943"/>
                    </a:cubicBezTo>
                    <a:cubicBezTo>
                      <a:pt x="8819" y="6029"/>
                      <a:pt x="8755" y="6142"/>
                      <a:pt x="8663" y="6142"/>
                    </a:cubicBezTo>
                    <a:cubicBezTo>
                      <a:pt x="8663" y="6199"/>
                      <a:pt x="8520" y="6173"/>
                      <a:pt x="8493" y="6170"/>
                    </a:cubicBezTo>
                    <a:cubicBezTo>
                      <a:pt x="8493" y="6087"/>
                      <a:pt x="8522" y="6159"/>
                      <a:pt x="8522" y="6113"/>
                    </a:cubicBezTo>
                    <a:cubicBezTo>
                      <a:pt x="8474" y="6113"/>
                      <a:pt x="8479" y="6053"/>
                      <a:pt x="8479" y="6043"/>
                    </a:cubicBezTo>
                    <a:cubicBezTo>
                      <a:pt x="8452" y="6043"/>
                      <a:pt x="8238" y="5833"/>
                      <a:pt x="8238" y="5788"/>
                    </a:cubicBezTo>
                    <a:cubicBezTo>
                      <a:pt x="8048" y="5851"/>
                      <a:pt x="8194" y="5771"/>
                      <a:pt x="8011" y="5688"/>
                    </a:cubicBezTo>
                    <a:cubicBezTo>
                      <a:pt x="7947" y="5856"/>
                      <a:pt x="7766" y="5717"/>
                      <a:pt x="7657" y="5717"/>
                    </a:cubicBezTo>
                    <a:cubicBezTo>
                      <a:pt x="7657" y="5740"/>
                      <a:pt x="7564" y="5704"/>
                      <a:pt x="7529" y="5717"/>
                    </a:cubicBezTo>
                    <a:cubicBezTo>
                      <a:pt x="7530" y="5816"/>
                      <a:pt x="7612" y="6029"/>
                      <a:pt x="7501" y="6057"/>
                    </a:cubicBezTo>
                    <a:cubicBezTo>
                      <a:pt x="7522" y="6132"/>
                      <a:pt x="7574" y="6082"/>
                      <a:pt x="7616" y="6132"/>
                    </a:cubicBezTo>
                    <a:cubicBezTo>
                      <a:pt x="7681" y="6210"/>
                      <a:pt x="7655" y="6350"/>
                      <a:pt x="7614" y="6440"/>
                    </a:cubicBezTo>
                    <a:cubicBezTo>
                      <a:pt x="7778" y="6503"/>
                      <a:pt x="7487" y="6634"/>
                      <a:pt x="7487" y="6553"/>
                    </a:cubicBezTo>
                    <a:cubicBezTo>
                      <a:pt x="7397" y="6578"/>
                      <a:pt x="7383" y="6692"/>
                      <a:pt x="7472" y="6751"/>
                    </a:cubicBezTo>
                    <a:cubicBezTo>
                      <a:pt x="7472" y="6809"/>
                      <a:pt x="7443" y="6908"/>
                      <a:pt x="7529" y="6908"/>
                    </a:cubicBezTo>
                    <a:cubicBezTo>
                      <a:pt x="7505" y="7002"/>
                      <a:pt x="7363" y="7012"/>
                      <a:pt x="7274" y="6979"/>
                    </a:cubicBezTo>
                    <a:cubicBezTo>
                      <a:pt x="7265" y="6950"/>
                      <a:pt x="7274" y="6940"/>
                      <a:pt x="7302" y="6950"/>
                    </a:cubicBezTo>
                    <a:cubicBezTo>
                      <a:pt x="7288" y="6896"/>
                      <a:pt x="7220" y="6737"/>
                      <a:pt x="7245" y="6737"/>
                    </a:cubicBezTo>
                    <a:cubicBezTo>
                      <a:pt x="7227" y="6683"/>
                      <a:pt x="7047" y="6397"/>
                      <a:pt x="7047" y="6553"/>
                    </a:cubicBezTo>
                    <a:cubicBezTo>
                      <a:pt x="6945" y="6553"/>
                      <a:pt x="6835" y="6575"/>
                      <a:pt x="6835" y="6453"/>
                    </a:cubicBezTo>
                    <a:cubicBezTo>
                      <a:pt x="6797" y="6441"/>
                      <a:pt x="6737" y="6413"/>
                      <a:pt x="6721" y="6383"/>
                    </a:cubicBezTo>
                    <a:cubicBezTo>
                      <a:pt x="6535" y="6356"/>
                      <a:pt x="6460" y="6335"/>
                      <a:pt x="6253" y="6298"/>
                    </a:cubicBezTo>
                    <a:cubicBezTo>
                      <a:pt x="6262" y="6212"/>
                      <a:pt x="6076" y="6055"/>
                      <a:pt x="5984" y="6000"/>
                    </a:cubicBezTo>
                    <a:cubicBezTo>
                      <a:pt x="5984" y="5789"/>
                      <a:pt x="5924" y="5594"/>
                      <a:pt x="6154" y="5561"/>
                    </a:cubicBezTo>
                    <a:cubicBezTo>
                      <a:pt x="6154" y="5593"/>
                      <a:pt x="6359" y="5498"/>
                      <a:pt x="6381" y="5490"/>
                    </a:cubicBezTo>
                    <a:cubicBezTo>
                      <a:pt x="6439" y="5373"/>
                      <a:pt x="6554" y="5554"/>
                      <a:pt x="6603" y="5380"/>
                    </a:cubicBezTo>
                    <a:cubicBezTo>
                      <a:pt x="6633" y="5275"/>
                      <a:pt x="6758" y="5210"/>
                      <a:pt x="6863" y="5249"/>
                    </a:cubicBezTo>
                    <a:cubicBezTo>
                      <a:pt x="6845" y="5381"/>
                      <a:pt x="6807" y="5518"/>
                      <a:pt x="6693" y="5518"/>
                    </a:cubicBezTo>
                    <a:cubicBezTo>
                      <a:pt x="6775" y="5588"/>
                      <a:pt x="6998" y="5490"/>
                      <a:pt x="7089" y="5490"/>
                    </a:cubicBezTo>
                    <a:cubicBezTo>
                      <a:pt x="7089" y="5499"/>
                      <a:pt x="7235" y="5518"/>
                      <a:pt x="7274" y="5518"/>
                    </a:cubicBezTo>
                    <a:cubicBezTo>
                      <a:pt x="7210" y="5433"/>
                      <a:pt x="6803" y="5361"/>
                      <a:pt x="6990" y="5221"/>
                    </a:cubicBezTo>
                    <a:cubicBezTo>
                      <a:pt x="6990" y="5181"/>
                      <a:pt x="7154" y="5180"/>
                      <a:pt x="7176" y="5093"/>
                    </a:cubicBezTo>
                    <a:cubicBezTo>
                      <a:pt x="7193" y="5025"/>
                      <a:pt x="7212" y="4832"/>
                      <a:pt x="7175" y="4819"/>
                    </a:cubicBezTo>
                    <a:cubicBezTo>
                      <a:pt x="7120" y="4800"/>
                      <a:pt x="7064" y="4827"/>
                      <a:pt x="6976" y="4810"/>
                    </a:cubicBezTo>
                    <a:cubicBezTo>
                      <a:pt x="6976" y="4780"/>
                      <a:pt x="6975" y="4753"/>
                      <a:pt x="6947" y="4753"/>
                    </a:cubicBezTo>
                    <a:cubicBezTo>
                      <a:pt x="6947" y="4841"/>
                      <a:pt x="6868" y="4758"/>
                      <a:pt x="6806" y="4781"/>
                    </a:cubicBezTo>
                    <a:cubicBezTo>
                      <a:pt x="6806" y="4803"/>
                      <a:pt x="6859" y="4867"/>
                      <a:pt x="6820" y="4867"/>
                    </a:cubicBezTo>
                    <a:cubicBezTo>
                      <a:pt x="6820" y="4998"/>
                      <a:pt x="6805" y="5126"/>
                      <a:pt x="6636" y="5150"/>
                    </a:cubicBezTo>
                    <a:cubicBezTo>
                      <a:pt x="6634" y="5058"/>
                      <a:pt x="6587" y="4883"/>
                      <a:pt x="6494" y="4852"/>
                    </a:cubicBezTo>
                    <a:cubicBezTo>
                      <a:pt x="6494" y="5125"/>
                      <a:pt x="6233" y="4739"/>
                      <a:pt x="6182" y="4696"/>
                    </a:cubicBezTo>
                    <a:cubicBezTo>
                      <a:pt x="6162" y="4615"/>
                      <a:pt x="6104" y="4580"/>
                      <a:pt x="6040" y="4555"/>
                    </a:cubicBezTo>
                    <a:cubicBezTo>
                      <a:pt x="5997" y="4665"/>
                      <a:pt x="5921" y="4566"/>
                      <a:pt x="5855" y="4681"/>
                    </a:cubicBezTo>
                    <a:cubicBezTo>
                      <a:pt x="5801" y="4775"/>
                      <a:pt x="5861" y="4763"/>
                      <a:pt x="5799" y="4866"/>
                    </a:cubicBezTo>
                    <a:cubicBezTo>
                      <a:pt x="5719" y="4866"/>
                      <a:pt x="5523" y="4812"/>
                      <a:pt x="5516" y="4895"/>
                    </a:cubicBezTo>
                    <a:cubicBezTo>
                      <a:pt x="5600" y="4897"/>
                      <a:pt x="5635" y="4916"/>
                      <a:pt x="5615" y="4994"/>
                    </a:cubicBezTo>
                    <a:cubicBezTo>
                      <a:pt x="5753" y="4994"/>
                      <a:pt x="5558" y="5081"/>
                      <a:pt x="5558" y="5093"/>
                    </a:cubicBezTo>
                    <a:cubicBezTo>
                      <a:pt x="5479" y="5093"/>
                      <a:pt x="5425" y="5125"/>
                      <a:pt x="5332" y="5110"/>
                    </a:cubicBezTo>
                    <a:cubicBezTo>
                      <a:pt x="5217" y="5092"/>
                      <a:pt x="5097" y="5071"/>
                      <a:pt x="4988" y="5035"/>
                    </a:cubicBezTo>
                    <a:cubicBezTo>
                      <a:pt x="4894" y="5003"/>
                      <a:pt x="4911" y="4952"/>
                      <a:pt x="4878" y="4952"/>
                    </a:cubicBezTo>
                    <a:cubicBezTo>
                      <a:pt x="4752" y="4742"/>
                      <a:pt x="5063" y="4867"/>
                      <a:pt x="5063" y="4881"/>
                    </a:cubicBezTo>
                    <a:cubicBezTo>
                      <a:pt x="5166" y="4881"/>
                      <a:pt x="5288" y="5015"/>
                      <a:pt x="5261" y="4796"/>
                    </a:cubicBezTo>
                    <a:cubicBezTo>
                      <a:pt x="5298" y="4805"/>
                      <a:pt x="5336" y="4810"/>
                      <a:pt x="5374" y="4810"/>
                    </a:cubicBezTo>
                    <a:cubicBezTo>
                      <a:pt x="5350" y="4712"/>
                      <a:pt x="5239" y="4762"/>
                      <a:pt x="5162" y="4767"/>
                    </a:cubicBezTo>
                    <a:cubicBezTo>
                      <a:pt x="5163" y="4707"/>
                      <a:pt x="5079" y="4569"/>
                      <a:pt x="5063" y="4569"/>
                    </a:cubicBezTo>
                    <a:cubicBezTo>
                      <a:pt x="5028" y="4464"/>
                      <a:pt x="5048" y="4459"/>
                      <a:pt x="5048" y="4370"/>
                    </a:cubicBezTo>
                    <a:cubicBezTo>
                      <a:pt x="5024" y="4377"/>
                      <a:pt x="4882" y="4473"/>
                      <a:pt x="4869" y="4443"/>
                    </a:cubicBezTo>
                    <a:cubicBezTo>
                      <a:pt x="6424" y="2990"/>
                      <a:pt x="8510" y="2099"/>
                      <a:pt x="10800" y="2099"/>
                    </a:cubicBezTo>
                    <a:cubicBezTo>
                      <a:pt x="13466" y="2099"/>
                      <a:pt x="15854" y="3307"/>
                      <a:pt x="17450" y="5201"/>
                    </a:cubicBezTo>
                    <a:cubicBezTo>
                      <a:pt x="17399" y="5342"/>
                      <a:pt x="17273" y="5227"/>
                      <a:pt x="17214" y="5335"/>
                    </a:cubicBezTo>
                    <a:cubicBezTo>
                      <a:pt x="17198" y="5335"/>
                      <a:pt x="17155" y="5462"/>
                      <a:pt x="17242" y="5462"/>
                    </a:cubicBezTo>
                    <a:cubicBezTo>
                      <a:pt x="17214" y="5576"/>
                      <a:pt x="17100" y="5560"/>
                      <a:pt x="17100" y="5462"/>
                    </a:cubicBezTo>
                    <a:cubicBezTo>
                      <a:pt x="17021" y="5462"/>
                      <a:pt x="16975" y="5549"/>
                      <a:pt x="16860" y="5547"/>
                    </a:cubicBezTo>
                    <a:cubicBezTo>
                      <a:pt x="16874" y="5475"/>
                      <a:pt x="16729" y="5264"/>
                      <a:pt x="16647" y="5264"/>
                    </a:cubicBezTo>
                    <a:cubicBezTo>
                      <a:pt x="16673" y="5212"/>
                      <a:pt x="16647" y="5259"/>
                      <a:pt x="16647" y="5207"/>
                    </a:cubicBezTo>
                    <a:cubicBezTo>
                      <a:pt x="16883" y="5207"/>
                      <a:pt x="17132" y="5165"/>
                      <a:pt x="17313" y="5165"/>
                    </a:cubicBezTo>
                    <a:cubicBezTo>
                      <a:pt x="17313" y="5035"/>
                      <a:pt x="16928" y="4871"/>
                      <a:pt x="16834" y="4921"/>
                    </a:cubicBezTo>
                    <a:cubicBezTo>
                      <a:pt x="16779" y="4951"/>
                      <a:pt x="16610" y="4867"/>
                      <a:pt x="16534" y="4867"/>
                    </a:cubicBezTo>
                    <a:cubicBezTo>
                      <a:pt x="16534" y="4811"/>
                      <a:pt x="16056" y="4812"/>
                      <a:pt x="15981" y="4810"/>
                    </a:cubicBezTo>
                    <a:cubicBezTo>
                      <a:pt x="15981" y="4715"/>
                      <a:pt x="15220" y="4925"/>
                      <a:pt x="15151" y="4930"/>
                    </a:cubicBezTo>
                    <a:cubicBezTo>
                      <a:pt x="14989" y="4943"/>
                      <a:pt x="14920" y="5039"/>
                      <a:pt x="14790" y="5150"/>
                    </a:cubicBezTo>
                    <a:cubicBezTo>
                      <a:pt x="14790" y="5149"/>
                      <a:pt x="14400" y="5476"/>
                      <a:pt x="14592" y="5476"/>
                    </a:cubicBezTo>
                    <a:cubicBezTo>
                      <a:pt x="14567" y="5700"/>
                      <a:pt x="13982" y="5675"/>
                      <a:pt x="13982" y="5817"/>
                    </a:cubicBezTo>
                    <a:cubicBezTo>
                      <a:pt x="13955" y="5824"/>
                      <a:pt x="13783" y="5780"/>
                      <a:pt x="13868" y="5929"/>
                    </a:cubicBezTo>
                    <a:cubicBezTo>
                      <a:pt x="13854" y="5929"/>
                      <a:pt x="14001" y="6095"/>
                      <a:pt x="14011" y="6114"/>
                    </a:cubicBezTo>
                    <a:cubicBezTo>
                      <a:pt x="14133" y="6114"/>
                      <a:pt x="14238" y="6170"/>
                      <a:pt x="14393" y="6170"/>
                    </a:cubicBezTo>
                    <a:cubicBezTo>
                      <a:pt x="14410" y="6137"/>
                      <a:pt x="14478" y="6120"/>
                      <a:pt x="14521" y="6114"/>
                    </a:cubicBezTo>
                    <a:cubicBezTo>
                      <a:pt x="14528" y="6201"/>
                      <a:pt x="14597" y="6383"/>
                      <a:pt x="14649" y="6383"/>
                    </a:cubicBezTo>
                    <a:cubicBezTo>
                      <a:pt x="14649" y="6464"/>
                      <a:pt x="14690" y="6592"/>
                      <a:pt x="14535" y="6511"/>
                    </a:cubicBezTo>
                    <a:cubicBezTo>
                      <a:pt x="14513" y="6494"/>
                      <a:pt x="14508" y="6379"/>
                      <a:pt x="14502" y="6337"/>
                    </a:cubicBezTo>
                    <a:cubicBezTo>
                      <a:pt x="14486" y="6228"/>
                      <a:pt x="14370" y="6386"/>
                      <a:pt x="14266" y="6369"/>
                    </a:cubicBezTo>
                    <a:cubicBezTo>
                      <a:pt x="14266" y="6449"/>
                      <a:pt x="14250" y="6666"/>
                      <a:pt x="14336" y="6695"/>
                    </a:cubicBezTo>
                    <a:cubicBezTo>
                      <a:pt x="14297" y="6813"/>
                      <a:pt x="14137" y="6732"/>
                      <a:pt x="14068" y="6837"/>
                    </a:cubicBezTo>
                    <a:cubicBezTo>
                      <a:pt x="14009" y="6837"/>
                      <a:pt x="13912" y="7011"/>
                      <a:pt x="13912" y="6893"/>
                    </a:cubicBezTo>
                    <a:cubicBezTo>
                      <a:pt x="13820" y="6954"/>
                      <a:pt x="13920" y="7118"/>
                      <a:pt x="13742" y="7021"/>
                    </a:cubicBezTo>
                    <a:cubicBezTo>
                      <a:pt x="13735" y="7060"/>
                      <a:pt x="13738" y="7113"/>
                      <a:pt x="13727" y="7177"/>
                    </a:cubicBezTo>
                    <a:cubicBezTo>
                      <a:pt x="13840" y="7177"/>
                      <a:pt x="13706" y="7262"/>
                      <a:pt x="13671" y="7262"/>
                    </a:cubicBezTo>
                    <a:cubicBezTo>
                      <a:pt x="13671" y="7386"/>
                      <a:pt x="13544" y="7255"/>
                      <a:pt x="13515" y="7234"/>
                    </a:cubicBezTo>
                    <a:cubicBezTo>
                      <a:pt x="13512" y="7240"/>
                      <a:pt x="13508" y="7245"/>
                      <a:pt x="13500" y="7247"/>
                    </a:cubicBezTo>
                    <a:cubicBezTo>
                      <a:pt x="13607" y="7428"/>
                      <a:pt x="13337" y="7343"/>
                      <a:pt x="13263" y="7302"/>
                    </a:cubicBezTo>
                    <a:cubicBezTo>
                      <a:pt x="13176" y="7253"/>
                      <a:pt x="13299" y="7384"/>
                      <a:pt x="13358" y="7404"/>
                    </a:cubicBezTo>
                    <a:cubicBezTo>
                      <a:pt x="13358" y="7492"/>
                      <a:pt x="13655" y="7652"/>
                      <a:pt x="13486" y="7829"/>
                    </a:cubicBezTo>
                    <a:cubicBezTo>
                      <a:pt x="13486" y="7881"/>
                      <a:pt x="13491" y="7886"/>
                      <a:pt x="13543" y="7886"/>
                    </a:cubicBezTo>
                    <a:cubicBezTo>
                      <a:pt x="13543" y="8010"/>
                      <a:pt x="13390" y="7988"/>
                      <a:pt x="13302" y="7971"/>
                    </a:cubicBezTo>
                    <a:cubicBezTo>
                      <a:pt x="13340" y="7898"/>
                      <a:pt x="13312" y="7860"/>
                      <a:pt x="13217" y="7857"/>
                    </a:cubicBezTo>
                    <a:cubicBezTo>
                      <a:pt x="13217" y="7966"/>
                      <a:pt x="12989" y="7906"/>
                      <a:pt x="12891" y="7942"/>
                    </a:cubicBezTo>
                    <a:cubicBezTo>
                      <a:pt x="12873" y="7906"/>
                      <a:pt x="12866" y="7895"/>
                      <a:pt x="12834" y="7886"/>
                    </a:cubicBezTo>
                    <a:cubicBezTo>
                      <a:pt x="12807" y="7951"/>
                      <a:pt x="12764" y="8396"/>
                      <a:pt x="12778" y="8396"/>
                    </a:cubicBezTo>
                    <a:cubicBezTo>
                      <a:pt x="12778" y="8571"/>
                      <a:pt x="12916" y="8683"/>
                      <a:pt x="13075" y="8736"/>
                    </a:cubicBezTo>
                    <a:cubicBezTo>
                      <a:pt x="13075" y="8692"/>
                      <a:pt x="13445" y="8720"/>
                      <a:pt x="13460" y="8660"/>
                    </a:cubicBezTo>
                    <a:cubicBezTo>
                      <a:pt x="13491" y="8540"/>
                      <a:pt x="13592" y="8537"/>
                      <a:pt x="13614" y="8410"/>
                    </a:cubicBezTo>
                    <a:cubicBezTo>
                      <a:pt x="13624" y="8351"/>
                      <a:pt x="13808" y="7901"/>
                      <a:pt x="13813" y="7900"/>
                    </a:cubicBezTo>
                    <a:cubicBezTo>
                      <a:pt x="13813" y="7883"/>
                      <a:pt x="14150" y="7991"/>
                      <a:pt x="14209" y="7871"/>
                    </a:cubicBezTo>
                    <a:cubicBezTo>
                      <a:pt x="14239" y="7871"/>
                      <a:pt x="14316" y="7844"/>
                      <a:pt x="14336" y="7815"/>
                    </a:cubicBezTo>
                    <a:cubicBezTo>
                      <a:pt x="14446" y="7829"/>
                      <a:pt x="14471" y="8027"/>
                      <a:pt x="14535" y="8027"/>
                    </a:cubicBezTo>
                    <a:cubicBezTo>
                      <a:pt x="14613" y="8144"/>
                      <a:pt x="14798" y="8114"/>
                      <a:pt x="14861" y="8240"/>
                    </a:cubicBezTo>
                    <a:cubicBezTo>
                      <a:pt x="14953" y="8240"/>
                      <a:pt x="14960" y="8478"/>
                      <a:pt x="14960" y="8566"/>
                    </a:cubicBezTo>
                    <a:cubicBezTo>
                      <a:pt x="15066" y="8486"/>
                      <a:pt x="15079" y="8416"/>
                      <a:pt x="15055" y="8335"/>
                    </a:cubicBezTo>
                    <a:cubicBezTo>
                      <a:pt x="15013" y="8194"/>
                      <a:pt x="15167" y="8362"/>
                      <a:pt x="15215" y="8297"/>
                    </a:cubicBezTo>
                    <a:cubicBezTo>
                      <a:pt x="15148" y="8297"/>
                      <a:pt x="15163" y="8166"/>
                      <a:pt x="15031" y="8198"/>
                    </a:cubicBezTo>
                    <a:cubicBezTo>
                      <a:pt x="15022" y="8161"/>
                      <a:pt x="15017" y="8123"/>
                      <a:pt x="15017" y="8084"/>
                    </a:cubicBezTo>
                    <a:cubicBezTo>
                      <a:pt x="14837" y="8114"/>
                      <a:pt x="14852" y="7842"/>
                      <a:pt x="14705" y="7872"/>
                    </a:cubicBezTo>
                    <a:cubicBezTo>
                      <a:pt x="14688" y="7805"/>
                      <a:pt x="14604" y="7784"/>
                      <a:pt x="14650" y="7702"/>
                    </a:cubicBezTo>
                    <a:cubicBezTo>
                      <a:pt x="14722" y="7572"/>
                      <a:pt x="14958" y="7957"/>
                      <a:pt x="15059" y="7957"/>
                    </a:cubicBezTo>
                    <a:cubicBezTo>
                      <a:pt x="15083" y="8004"/>
                      <a:pt x="15243" y="8020"/>
                      <a:pt x="15243" y="8056"/>
                    </a:cubicBezTo>
                    <a:cubicBezTo>
                      <a:pt x="15327" y="8084"/>
                      <a:pt x="15286" y="8221"/>
                      <a:pt x="15286" y="8297"/>
                    </a:cubicBezTo>
                    <a:cubicBezTo>
                      <a:pt x="15365" y="8297"/>
                      <a:pt x="15338" y="8340"/>
                      <a:pt x="15371" y="8396"/>
                    </a:cubicBezTo>
                    <a:cubicBezTo>
                      <a:pt x="15484" y="8453"/>
                      <a:pt x="15420" y="8667"/>
                      <a:pt x="15612" y="8708"/>
                    </a:cubicBezTo>
                    <a:cubicBezTo>
                      <a:pt x="15612" y="8636"/>
                      <a:pt x="15796" y="8495"/>
                      <a:pt x="15683" y="8495"/>
                    </a:cubicBezTo>
                    <a:cubicBezTo>
                      <a:pt x="15692" y="8437"/>
                      <a:pt x="15559" y="8180"/>
                      <a:pt x="15744" y="8216"/>
                    </a:cubicBezTo>
                    <a:cubicBezTo>
                      <a:pt x="15810" y="8229"/>
                      <a:pt x="15917" y="8234"/>
                      <a:pt x="15938" y="8313"/>
                    </a:cubicBezTo>
                    <a:cubicBezTo>
                      <a:pt x="15977" y="8469"/>
                      <a:pt x="15944" y="8555"/>
                      <a:pt x="16066" y="8665"/>
                    </a:cubicBezTo>
                    <a:cubicBezTo>
                      <a:pt x="16142" y="8819"/>
                      <a:pt x="16411" y="8648"/>
                      <a:pt x="16448" y="8722"/>
                    </a:cubicBezTo>
                    <a:cubicBezTo>
                      <a:pt x="16474" y="8722"/>
                      <a:pt x="16646" y="8794"/>
                      <a:pt x="16646" y="8736"/>
                    </a:cubicBezTo>
                    <a:cubicBezTo>
                      <a:pt x="16724" y="8711"/>
                      <a:pt x="16747" y="8694"/>
                      <a:pt x="16845" y="8694"/>
                    </a:cubicBezTo>
                    <a:cubicBezTo>
                      <a:pt x="16845" y="8792"/>
                      <a:pt x="16810" y="8918"/>
                      <a:pt x="16792" y="9001"/>
                    </a:cubicBezTo>
                    <a:cubicBezTo>
                      <a:pt x="16778" y="9068"/>
                      <a:pt x="16710" y="9131"/>
                      <a:pt x="16732" y="9218"/>
                    </a:cubicBezTo>
                    <a:cubicBezTo>
                      <a:pt x="16667" y="9218"/>
                      <a:pt x="16677" y="9303"/>
                      <a:pt x="16746" y="9303"/>
                    </a:cubicBezTo>
                    <a:cubicBezTo>
                      <a:pt x="16746" y="9434"/>
                      <a:pt x="16592" y="9413"/>
                      <a:pt x="16490" y="9402"/>
                    </a:cubicBezTo>
                    <a:cubicBezTo>
                      <a:pt x="16519" y="9500"/>
                      <a:pt x="16689" y="9710"/>
                      <a:pt x="16760" y="9757"/>
                    </a:cubicBezTo>
                    <a:cubicBezTo>
                      <a:pt x="16789" y="9843"/>
                      <a:pt x="16860" y="9994"/>
                      <a:pt x="16930" y="10040"/>
                    </a:cubicBezTo>
                    <a:cubicBezTo>
                      <a:pt x="16941" y="10105"/>
                      <a:pt x="17007" y="10284"/>
                      <a:pt x="17058" y="10309"/>
                    </a:cubicBezTo>
                    <a:cubicBezTo>
                      <a:pt x="17058" y="10407"/>
                      <a:pt x="17393" y="11032"/>
                      <a:pt x="17313" y="11032"/>
                    </a:cubicBezTo>
                    <a:cubicBezTo>
                      <a:pt x="17344" y="11084"/>
                      <a:pt x="17379" y="11107"/>
                      <a:pt x="17369" y="11160"/>
                    </a:cubicBezTo>
                    <a:cubicBezTo>
                      <a:pt x="17496" y="11160"/>
                      <a:pt x="17446" y="11471"/>
                      <a:pt x="17709" y="11471"/>
                    </a:cubicBezTo>
                    <a:cubicBezTo>
                      <a:pt x="17728" y="11433"/>
                      <a:pt x="17941" y="11358"/>
                      <a:pt x="17993" y="11358"/>
                    </a:cubicBezTo>
                    <a:cubicBezTo>
                      <a:pt x="18041" y="11263"/>
                      <a:pt x="18301" y="11188"/>
                      <a:pt x="18375" y="11188"/>
                    </a:cubicBezTo>
                    <a:cubicBezTo>
                      <a:pt x="18350" y="11111"/>
                      <a:pt x="18772" y="10928"/>
                      <a:pt x="18772" y="10890"/>
                    </a:cubicBezTo>
                    <a:cubicBezTo>
                      <a:pt x="18825" y="10871"/>
                      <a:pt x="18871" y="10761"/>
                      <a:pt x="18871" y="10699"/>
                    </a:cubicBezTo>
                    <a:cubicBezTo>
                      <a:pt x="18871" y="10603"/>
                      <a:pt x="18942" y="10596"/>
                      <a:pt x="18942" y="10522"/>
                    </a:cubicBezTo>
                    <a:cubicBezTo>
                      <a:pt x="19056" y="10446"/>
                      <a:pt x="19083" y="10254"/>
                      <a:pt x="18928" y="10210"/>
                    </a:cubicBezTo>
                    <a:cubicBezTo>
                      <a:pt x="18955" y="10373"/>
                      <a:pt x="18814" y="10287"/>
                      <a:pt x="18834" y="10243"/>
                    </a:cubicBezTo>
                    <a:cubicBezTo>
                      <a:pt x="18865" y="10178"/>
                      <a:pt x="18819" y="10152"/>
                      <a:pt x="18772" y="10097"/>
                    </a:cubicBezTo>
                    <a:cubicBezTo>
                      <a:pt x="18718" y="10070"/>
                      <a:pt x="18783" y="10009"/>
                      <a:pt x="18729" y="9969"/>
                    </a:cubicBezTo>
                    <a:cubicBezTo>
                      <a:pt x="18658" y="10146"/>
                      <a:pt x="18520" y="10224"/>
                      <a:pt x="18375" y="10224"/>
                    </a:cubicBezTo>
                    <a:cubicBezTo>
                      <a:pt x="18334" y="10107"/>
                      <a:pt x="18463" y="10258"/>
                      <a:pt x="18358" y="10097"/>
                    </a:cubicBezTo>
                    <a:cubicBezTo>
                      <a:pt x="18327" y="10050"/>
                      <a:pt x="18318" y="9998"/>
                      <a:pt x="18332" y="9941"/>
                    </a:cubicBezTo>
                    <a:cubicBezTo>
                      <a:pt x="18314" y="9941"/>
                      <a:pt x="18317" y="9936"/>
                      <a:pt x="18304" y="9926"/>
                    </a:cubicBezTo>
                    <a:cubicBezTo>
                      <a:pt x="18279" y="10077"/>
                      <a:pt x="18295" y="10097"/>
                      <a:pt x="18190" y="10097"/>
                    </a:cubicBezTo>
                    <a:cubicBezTo>
                      <a:pt x="18172" y="10045"/>
                      <a:pt x="18273" y="10019"/>
                      <a:pt x="18191" y="9939"/>
                    </a:cubicBezTo>
                    <a:cubicBezTo>
                      <a:pt x="18158" y="9908"/>
                      <a:pt x="18134" y="9823"/>
                      <a:pt x="18134" y="9785"/>
                    </a:cubicBezTo>
                    <a:cubicBezTo>
                      <a:pt x="18088" y="9754"/>
                      <a:pt x="17978" y="9575"/>
                      <a:pt x="18005" y="9526"/>
                    </a:cubicBezTo>
                    <a:cubicBezTo>
                      <a:pt x="18105" y="9345"/>
                      <a:pt x="18341" y="9758"/>
                      <a:pt x="18318" y="9827"/>
                    </a:cubicBezTo>
                    <a:cubicBezTo>
                      <a:pt x="18332" y="9822"/>
                      <a:pt x="18336" y="9827"/>
                      <a:pt x="18332" y="9841"/>
                    </a:cubicBezTo>
                    <a:cubicBezTo>
                      <a:pt x="18615" y="9756"/>
                      <a:pt x="18856" y="10026"/>
                      <a:pt x="19140" y="10026"/>
                    </a:cubicBezTo>
                    <a:cubicBezTo>
                      <a:pt x="19191" y="10047"/>
                      <a:pt x="19347" y="10079"/>
                      <a:pt x="19465" y="10072"/>
                    </a:cubicBezTo>
                    <a:cubicBezTo>
                      <a:pt x="19485" y="10312"/>
                      <a:pt x="19498" y="10554"/>
                      <a:pt x="19498" y="10799"/>
                    </a:cubicBezTo>
                    <a:cubicBezTo>
                      <a:pt x="19500" y="12687"/>
                      <a:pt x="18894" y="14433"/>
                      <a:pt x="17869" y="15860"/>
                    </a:cubicBezTo>
                    <a:close/>
                    <a:moveTo>
                      <a:pt x="16109" y="8099"/>
                    </a:moveTo>
                    <a:cubicBezTo>
                      <a:pt x="16087" y="7865"/>
                      <a:pt x="16229" y="7741"/>
                      <a:pt x="16321" y="7532"/>
                    </a:cubicBezTo>
                    <a:cubicBezTo>
                      <a:pt x="16482" y="7516"/>
                      <a:pt x="16539" y="7556"/>
                      <a:pt x="16534" y="7702"/>
                    </a:cubicBezTo>
                    <a:cubicBezTo>
                      <a:pt x="16648" y="7702"/>
                      <a:pt x="16556" y="7834"/>
                      <a:pt x="16708" y="7776"/>
                    </a:cubicBezTo>
                    <a:cubicBezTo>
                      <a:pt x="16745" y="7724"/>
                      <a:pt x="16796" y="7709"/>
                      <a:pt x="16860" y="7731"/>
                    </a:cubicBezTo>
                    <a:cubicBezTo>
                      <a:pt x="16959" y="7731"/>
                      <a:pt x="16986" y="7787"/>
                      <a:pt x="17059" y="7787"/>
                    </a:cubicBezTo>
                    <a:cubicBezTo>
                      <a:pt x="17129" y="7929"/>
                      <a:pt x="17351" y="7886"/>
                      <a:pt x="17342" y="8142"/>
                    </a:cubicBezTo>
                    <a:cubicBezTo>
                      <a:pt x="17504" y="8142"/>
                      <a:pt x="17200" y="8306"/>
                      <a:pt x="17200" y="8269"/>
                    </a:cubicBezTo>
                    <a:cubicBezTo>
                      <a:pt x="17019" y="8321"/>
                      <a:pt x="16979" y="8142"/>
                      <a:pt x="16902" y="8142"/>
                    </a:cubicBezTo>
                    <a:cubicBezTo>
                      <a:pt x="16902" y="8309"/>
                      <a:pt x="16808" y="8113"/>
                      <a:pt x="16789" y="8113"/>
                    </a:cubicBezTo>
                    <a:cubicBezTo>
                      <a:pt x="16789" y="8170"/>
                      <a:pt x="16242" y="8203"/>
                      <a:pt x="16151" y="8198"/>
                    </a:cubicBezTo>
                    <a:cubicBezTo>
                      <a:pt x="16164" y="8130"/>
                      <a:pt x="16176" y="8115"/>
                      <a:pt x="16109" y="8099"/>
                    </a:cubicBezTo>
                    <a:close/>
                    <a:moveTo>
                      <a:pt x="16109" y="8099"/>
                    </a:moveTo>
                  </a:path>
                </a:pathLst>
              </a:custGeom>
              <a:grpFill/>
              <a:ln>
                <a:noFill/>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33" name="Freeform: Shape 46"/>
              <p:cNvSpPr/>
              <p:nvPr/>
            </p:nvSpPr>
            <p:spPr bwMode="auto">
              <a:xfrm>
                <a:off x="304" y="144"/>
                <a:ext cx="22" cy="7"/>
              </a:xfrm>
              <a:custGeom>
                <a:avLst/>
                <a:gdLst>
                  <a:gd name="T0" fmla="*/ 0 w 20542"/>
                  <a:gd name="T1" fmla="*/ 0 h 17263"/>
                  <a:gd name="T2" fmla="*/ 0 w 20542"/>
                  <a:gd name="T3" fmla="*/ 0 h 17263"/>
                  <a:gd name="T4" fmla="*/ 0 w 20542"/>
                  <a:gd name="T5" fmla="*/ 0 h 17263"/>
                  <a:gd name="T6" fmla="*/ 0 w 20542"/>
                  <a:gd name="T7" fmla="*/ 0 h 17263"/>
                  <a:gd name="T8" fmla="*/ 0 w 20542"/>
                  <a:gd name="T9" fmla="*/ 0 h 17263"/>
                  <a:gd name="T10" fmla="*/ 0 w 20542"/>
                  <a:gd name="T11" fmla="*/ 0 h 17263"/>
                  <a:gd name="T12" fmla="*/ 0 w 20542"/>
                  <a:gd name="T13" fmla="*/ 0 h 17263"/>
                  <a:gd name="T14" fmla="*/ 0 w 20542"/>
                  <a:gd name="T15" fmla="*/ 0 h 17263"/>
                  <a:gd name="T16" fmla="*/ 0 w 20542"/>
                  <a:gd name="T17" fmla="*/ 0 h 17263"/>
                  <a:gd name="T18" fmla="*/ 0 w 20542"/>
                  <a:gd name="T19" fmla="*/ 0 h 17263"/>
                  <a:gd name="T20" fmla="*/ 0 w 20542"/>
                  <a:gd name="T21" fmla="*/ 0 h 17263"/>
                  <a:gd name="T22" fmla="*/ 0 w 20542"/>
                  <a:gd name="T23" fmla="*/ 0 h 17263"/>
                  <a:gd name="T24" fmla="*/ 0 w 20542"/>
                  <a:gd name="T25" fmla="*/ 0 h 1726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0542" h="17263">
                    <a:moveTo>
                      <a:pt x="19936" y="4186"/>
                    </a:moveTo>
                    <a:cubicBezTo>
                      <a:pt x="18293" y="6058"/>
                      <a:pt x="18766" y="9572"/>
                      <a:pt x="16483" y="7506"/>
                    </a:cubicBezTo>
                    <a:cubicBezTo>
                      <a:pt x="16483" y="-3197"/>
                      <a:pt x="15350" y="3479"/>
                      <a:pt x="11192" y="4910"/>
                    </a:cubicBezTo>
                    <a:cubicBezTo>
                      <a:pt x="10429" y="5139"/>
                      <a:pt x="5153" y="9537"/>
                      <a:pt x="5153" y="7506"/>
                    </a:cubicBezTo>
                    <a:cubicBezTo>
                      <a:pt x="5095" y="7506"/>
                      <a:pt x="5320" y="3196"/>
                      <a:pt x="5153" y="1660"/>
                    </a:cubicBezTo>
                    <a:cubicBezTo>
                      <a:pt x="4048" y="936"/>
                      <a:pt x="4819" y="1660"/>
                      <a:pt x="4819" y="0"/>
                    </a:cubicBezTo>
                    <a:cubicBezTo>
                      <a:pt x="4281" y="0"/>
                      <a:pt x="349" y="4186"/>
                      <a:pt x="349" y="4186"/>
                    </a:cubicBezTo>
                    <a:cubicBezTo>
                      <a:pt x="3714" y="4186"/>
                      <a:pt x="0" y="10915"/>
                      <a:pt x="0" y="13316"/>
                    </a:cubicBezTo>
                    <a:cubicBezTo>
                      <a:pt x="2602" y="14058"/>
                      <a:pt x="4339" y="16655"/>
                      <a:pt x="6519" y="16655"/>
                    </a:cubicBezTo>
                    <a:cubicBezTo>
                      <a:pt x="6519" y="18403"/>
                      <a:pt x="12450" y="15824"/>
                      <a:pt x="13235" y="15824"/>
                    </a:cubicBezTo>
                    <a:cubicBezTo>
                      <a:pt x="15778" y="15824"/>
                      <a:pt x="17406" y="14729"/>
                      <a:pt x="19412" y="11621"/>
                    </a:cubicBezTo>
                    <a:cubicBezTo>
                      <a:pt x="21600" y="8265"/>
                      <a:pt x="19936" y="8530"/>
                      <a:pt x="19936" y="4186"/>
                    </a:cubicBezTo>
                    <a:close/>
                    <a:moveTo>
                      <a:pt x="19936" y="4186"/>
                    </a:moveTo>
                  </a:path>
                </a:pathLst>
              </a:custGeom>
              <a:grpFill/>
              <a:ln>
                <a:noFill/>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34" name="Freeform: Shape 47"/>
              <p:cNvSpPr/>
              <p:nvPr/>
            </p:nvSpPr>
            <p:spPr bwMode="auto">
              <a:xfrm>
                <a:off x="352" y="168"/>
                <a:ext cx="18" cy="23"/>
              </a:xfrm>
              <a:custGeom>
                <a:avLst/>
                <a:gdLst>
                  <a:gd name="T0" fmla="*/ 0 w 20330"/>
                  <a:gd name="T1" fmla="*/ 0 h 21462"/>
                  <a:gd name="T2" fmla="*/ 0 w 20330"/>
                  <a:gd name="T3" fmla="*/ 0 h 21462"/>
                  <a:gd name="T4" fmla="*/ 0 w 20330"/>
                  <a:gd name="T5" fmla="*/ 0 h 21462"/>
                  <a:gd name="T6" fmla="*/ 0 w 20330"/>
                  <a:gd name="T7" fmla="*/ 0 h 21462"/>
                  <a:gd name="T8" fmla="*/ 0 w 20330"/>
                  <a:gd name="T9" fmla="*/ 0 h 21462"/>
                  <a:gd name="T10" fmla="*/ 0 w 20330"/>
                  <a:gd name="T11" fmla="*/ 0 h 21462"/>
                  <a:gd name="T12" fmla="*/ 0 w 20330"/>
                  <a:gd name="T13" fmla="*/ 0 h 21462"/>
                  <a:gd name="T14" fmla="*/ 0 w 20330"/>
                  <a:gd name="T15" fmla="*/ 0 h 21462"/>
                  <a:gd name="T16" fmla="*/ 0 w 20330"/>
                  <a:gd name="T17" fmla="*/ 0 h 21462"/>
                  <a:gd name="T18" fmla="*/ 0 w 20330"/>
                  <a:gd name="T19" fmla="*/ 0 h 21462"/>
                  <a:gd name="T20" fmla="*/ 0 w 20330"/>
                  <a:gd name="T21" fmla="*/ 0 h 21462"/>
                  <a:gd name="T22" fmla="*/ 0 w 20330"/>
                  <a:gd name="T23" fmla="*/ 0 h 21462"/>
                  <a:gd name="T24" fmla="*/ 0 w 20330"/>
                  <a:gd name="T25" fmla="*/ 0 h 21462"/>
                  <a:gd name="T26" fmla="*/ 0 w 20330"/>
                  <a:gd name="T27" fmla="*/ 0 h 21462"/>
                  <a:gd name="T28" fmla="*/ 0 w 20330"/>
                  <a:gd name="T29" fmla="*/ 0 h 21462"/>
                  <a:gd name="T30" fmla="*/ 0 w 20330"/>
                  <a:gd name="T31" fmla="*/ 0 h 21462"/>
                  <a:gd name="T32" fmla="*/ 0 w 20330"/>
                  <a:gd name="T33" fmla="*/ 0 h 2146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0330" h="21462">
                    <a:moveTo>
                      <a:pt x="1685" y="9330"/>
                    </a:moveTo>
                    <a:cubicBezTo>
                      <a:pt x="5927" y="9330"/>
                      <a:pt x="6974" y="10452"/>
                      <a:pt x="7227" y="14183"/>
                    </a:cubicBezTo>
                    <a:cubicBezTo>
                      <a:pt x="12255" y="15539"/>
                      <a:pt x="3833" y="15223"/>
                      <a:pt x="3391" y="15223"/>
                    </a:cubicBezTo>
                    <a:cubicBezTo>
                      <a:pt x="3319" y="16960"/>
                      <a:pt x="268" y="20457"/>
                      <a:pt x="4176" y="19489"/>
                    </a:cubicBezTo>
                    <a:cubicBezTo>
                      <a:pt x="7019" y="18785"/>
                      <a:pt x="7633" y="18947"/>
                      <a:pt x="7651" y="21461"/>
                    </a:cubicBezTo>
                    <a:cubicBezTo>
                      <a:pt x="11424" y="21461"/>
                      <a:pt x="16723" y="21600"/>
                      <a:pt x="18745" y="18346"/>
                    </a:cubicBezTo>
                    <a:cubicBezTo>
                      <a:pt x="20776" y="18346"/>
                      <a:pt x="20938" y="16755"/>
                      <a:pt x="18745" y="16264"/>
                    </a:cubicBezTo>
                    <a:cubicBezTo>
                      <a:pt x="18745" y="18089"/>
                      <a:pt x="18853" y="18001"/>
                      <a:pt x="16605" y="18001"/>
                    </a:cubicBezTo>
                    <a:cubicBezTo>
                      <a:pt x="17427" y="14256"/>
                      <a:pt x="16840" y="11075"/>
                      <a:pt x="12769" y="11075"/>
                    </a:cubicBezTo>
                    <a:cubicBezTo>
                      <a:pt x="13428" y="9477"/>
                      <a:pt x="11731" y="8238"/>
                      <a:pt x="10079" y="7183"/>
                    </a:cubicBezTo>
                    <a:cubicBezTo>
                      <a:pt x="6965" y="5197"/>
                      <a:pt x="10152" y="4742"/>
                      <a:pt x="10639" y="2419"/>
                    </a:cubicBezTo>
                    <a:cubicBezTo>
                      <a:pt x="8337" y="2880"/>
                      <a:pt x="8274" y="4471"/>
                      <a:pt x="5097" y="4500"/>
                    </a:cubicBezTo>
                    <a:cubicBezTo>
                      <a:pt x="5097" y="3951"/>
                      <a:pt x="5783" y="2265"/>
                      <a:pt x="5214" y="2082"/>
                    </a:cubicBezTo>
                    <a:cubicBezTo>
                      <a:pt x="5972" y="2074"/>
                      <a:pt x="8987" y="0"/>
                      <a:pt x="5530" y="0"/>
                    </a:cubicBezTo>
                    <a:cubicBezTo>
                      <a:pt x="4032" y="4486"/>
                      <a:pt x="-662" y="88"/>
                      <a:pt x="78" y="4200"/>
                    </a:cubicBezTo>
                    <a:cubicBezTo>
                      <a:pt x="593" y="6970"/>
                      <a:pt x="1685" y="6780"/>
                      <a:pt x="1685" y="9330"/>
                    </a:cubicBezTo>
                    <a:close/>
                    <a:moveTo>
                      <a:pt x="1685" y="9330"/>
                    </a:moveTo>
                  </a:path>
                </a:pathLst>
              </a:custGeom>
              <a:grpFill/>
              <a:ln>
                <a:noFill/>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35" name="Freeform: Shape 48"/>
              <p:cNvSpPr/>
              <p:nvPr/>
            </p:nvSpPr>
            <p:spPr bwMode="auto">
              <a:xfrm>
                <a:off x="336" y="176"/>
                <a:ext cx="9" cy="11"/>
              </a:xfrm>
              <a:custGeom>
                <a:avLst/>
                <a:gdLst>
                  <a:gd name="T0" fmla="*/ 0 w 15938"/>
                  <a:gd name="T1" fmla="*/ 0 h 19489"/>
                  <a:gd name="T2" fmla="*/ 0 w 15938"/>
                  <a:gd name="T3" fmla="*/ 0 h 19489"/>
                  <a:gd name="T4" fmla="*/ 0 w 15938"/>
                  <a:gd name="T5" fmla="*/ 0 h 19489"/>
                  <a:gd name="T6" fmla="*/ 0 w 15938"/>
                  <a:gd name="T7" fmla="*/ 0 h 19489"/>
                  <a:gd name="T8" fmla="*/ 0 w 15938"/>
                  <a:gd name="T9" fmla="*/ 0 h 19489"/>
                  <a:gd name="T10" fmla="*/ 0 w 15938"/>
                  <a:gd name="T11" fmla="*/ 0 h 19489"/>
                  <a:gd name="T12" fmla="*/ 0 w 15938"/>
                  <a:gd name="T13" fmla="*/ 0 h 19489"/>
                  <a:gd name="T14" fmla="*/ 0 w 15938"/>
                  <a:gd name="T15" fmla="*/ 0 h 1948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5938" h="19489">
                    <a:moveTo>
                      <a:pt x="1447" y="19489"/>
                    </a:moveTo>
                    <a:cubicBezTo>
                      <a:pt x="10460" y="19334"/>
                      <a:pt x="12771" y="13571"/>
                      <a:pt x="15260" y="5681"/>
                    </a:cubicBezTo>
                    <a:cubicBezTo>
                      <a:pt x="17711" y="-2111"/>
                      <a:pt x="12911" y="1905"/>
                      <a:pt x="10498" y="2201"/>
                    </a:cubicBezTo>
                    <a:cubicBezTo>
                      <a:pt x="8430" y="3342"/>
                      <a:pt x="6949" y="-1688"/>
                      <a:pt x="6043" y="608"/>
                    </a:cubicBezTo>
                    <a:cubicBezTo>
                      <a:pt x="5264" y="2567"/>
                      <a:pt x="6668" y="4864"/>
                      <a:pt x="8673" y="4864"/>
                    </a:cubicBezTo>
                    <a:cubicBezTo>
                      <a:pt x="8149" y="6540"/>
                      <a:pt x="-3889" y="8499"/>
                      <a:pt x="2047" y="10190"/>
                    </a:cubicBezTo>
                    <a:cubicBezTo>
                      <a:pt x="1320" y="14008"/>
                      <a:pt x="-1795" y="15896"/>
                      <a:pt x="1447" y="19489"/>
                    </a:cubicBezTo>
                    <a:close/>
                    <a:moveTo>
                      <a:pt x="1447" y="19489"/>
                    </a:moveTo>
                  </a:path>
                </a:pathLst>
              </a:custGeom>
              <a:grpFill/>
              <a:ln>
                <a:noFill/>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36" name="Freeform: Shape 49"/>
              <p:cNvSpPr/>
              <p:nvPr/>
            </p:nvSpPr>
            <p:spPr bwMode="auto">
              <a:xfrm>
                <a:off x="352" y="192"/>
                <a:ext cx="2" cy="1"/>
              </a:xfrm>
              <a:custGeom>
                <a:avLst/>
                <a:gdLst>
                  <a:gd name="T0" fmla="*/ 0 w 21600"/>
                  <a:gd name="T1" fmla="*/ 0 h 13852"/>
                  <a:gd name="T2" fmla="*/ 0 w 21600"/>
                  <a:gd name="T3" fmla="*/ 0 h 13852"/>
                  <a:gd name="T4" fmla="*/ 0 w 21600"/>
                  <a:gd name="T5" fmla="*/ 0 h 13852"/>
                  <a:gd name="T6" fmla="*/ 0 w 21600"/>
                  <a:gd name="T7" fmla="*/ 0 h 13852"/>
                  <a:gd name="T8" fmla="*/ 0 w 21600"/>
                  <a:gd name="T9" fmla="*/ 0 h 138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13852">
                    <a:moveTo>
                      <a:pt x="0" y="4834"/>
                    </a:moveTo>
                    <a:cubicBezTo>
                      <a:pt x="3511" y="21600"/>
                      <a:pt x="21600" y="12034"/>
                      <a:pt x="21600" y="0"/>
                    </a:cubicBezTo>
                    <a:cubicBezTo>
                      <a:pt x="15647" y="0"/>
                      <a:pt x="9617" y="0"/>
                      <a:pt x="3511" y="0"/>
                    </a:cubicBezTo>
                    <a:cubicBezTo>
                      <a:pt x="4732" y="4834"/>
                      <a:pt x="3435" y="6480"/>
                      <a:pt x="0" y="4834"/>
                    </a:cubicBezTo>
                    <a:close/>
                    <a:moveTo>
                      <a:pt x="0" y="4834"/>
                    </a:moveTo>
                  </a:path>
                </a:pathLst>
              </a:custGeom>
              <a:grpFill/>
              <a:ln>
                <a:noFill/>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37" name="Freeform: Shape 50"/>
              <p:cNvSpPr/>
              <p:nvPr/>
            </p:nvSpPr>
            <p:spPr bwMode="auto">
              <a:xfrm>
                <a:off x="240" y="200"/>
                <a:ext cx="3" cy="2"/>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21600"/>
                    </a:moveTo>
                    <a:cubicBezTo>
                      <a:pt x="14954" y="20491"/>
                      <a:pt x="21600" y="16184"/>
                      <a:pt x="21600" y="0"/>
                    </a:cubicBezTo>
                    <a:cubicBezTo>
                      <a:pt x="7849" y="9201"/>
                      <a:pt x="3208" y="6526"/>
                      <a:pt x="0" y="21600"/>
                    </a:cubicBezTo>
                    <a:close/>
                    <a:moveTo>
                      <a:pt x="0" y="21600"/>
                    </a:moveTo>
                  </a:path>
                </a:pathLst>
              </a:custGeom>
              <a:grpFill/>
              <a:ln>
                <a:noFill/>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38" name="Freeform: Shape 51"/>
              <p:cNvSpPr/>
              <p:nvPr/>
            </p:nvSpPr>
            <p:spPr bwMode="auto">
              <a:xfrm>
                <a:off x="376" y="216"/>
                <a:ext cx="3" cy="4"/>
              </a:xfrm>
              <a:custGeom>
                <a:avLst/>
                <a:gdLst>
                  <a:gd name="T0" fmla="*/ 0 w 15151"/>
                  <a:gd name="T1" fmla="*/ 0 h 21600"/>
                  <a:gd name="T2" fmla="*/ 0 w 15151"/>
                  <a:gd name="T3" fmla="*/ 0 h 21600"/>
                  <a:gd name="T4" fmla="*/ 0 w 15151"/>
                  <a:gd name="T5" fmla="*/ 0 h 21600"/>
                  <a:gd name="T6" fmla="*/ 0 w 15151"/>
                  <a:gd name="T7" fmla="*/ 0 h 21600"/>
                  <a:gd name="T8" fmla="*/ 0 w 15151"/>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151" h="21600">
                    <a:moveTo>
                      <a:pt x="10724" y="0"/>
                    </a:moveTo>
                    <a:cubicBezTo>
                      <a:pt x="11899" y="6522"/>
                      <a:pt x="8375" y="7809"/>
                      <a:pt x="0" y="3905"/>
                    </a:cubicBezTo>
                    <a:cubicBezTo>
                      <a:pt x="3373" y="13417"/>
                      <a:pt x="1667" y="15535"/>
                      <a:pt x="7124" y="21600"/>
                    </a:cubicBezTo>
                    <a:cubicBezTo>
                      <a:pt x="9284" y="12503"/>
                      <a:pt x="21600" y="3905"/>
                      <a:pt x="10724" y="0"/>
                    </a:cubicBezTo>
                    <a:close/>
                    <a:moveTo>
                      <a:pt x="10724" y="0"/>
                    </a:moveTo>
                  </a:path>
                </a:pathLst>
              </a:custGeom>
              <a:grpFill/>
              <a:ln>
                <a:noFill/>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39" name="Freeform: Shape 52"/>
              <p:cNvSpPr/>
              <p:nvPr/>
            </p:nvSpPr>
            <p:spPr bwMode="auto">
              <a:xfrm>
                <a:off x="376" y="216"/>
                <a:ext cx="3" cy="5"/>
              </a:xfrm>
              <a:custGeom>
                <a:avLst/>
                <a:gdLst>
                  <a:gd name="T0" fmla="*/ 0 w 14680"/>
                  <a:gd name="T1" fmla="*/ 0 h 18108"/>
                  <a:gd name="T2" fmla="*/ 0 w 14680"/>
                  <a:gd name="T3" fmla="*/ 0 h 18108"/>
                  <a:gd name="T4" fmla="*/ 0 w 14680"/>
                  <a:gd name="T5" fmla="*/ 0 h 18108"/>
                  <a:gd name="T6" fmla="*/ 0 w 14680"/>
                  <a:gd name="T7" fmla="*/ 0 h 18108"/>
                  <a:gd name="T8" fmla="*/ 0 w 14680"/>
                  <a:gd name="T9" fmla="*/ 0 h 1810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680" h="18108">
                    <a:moveTo>
                      <a:pt x="10298" y="0"/>
                    </a:moveTo>
                    <a:cubicBezTo>
                      <a:pt x="10298" y="7291"/>
                      <a:pt x="8417" y="10676"/>
                      <a:pt x="5725" y="2364"/>
                    </a:cubicBezTo>
                    <a:cubicBezTo>
                      <a:pt x="-3356" y="2364"/>
                      <a:pt x="1087" y="12243"/>
                      <a:pt x="1087" y="17618"/>
                    </a:cubicBezTo>
                    <a:cubicBezTo>
                      <a:pt x="18244" y="21600"/>
                      <a:pt x="16493" y="0"/>
                      <a:pt x="10298" y="0"/>
                    </a:cubicBezTo>
                    <a:close/>
                    <a:moveTo>
                      <a:pt x="10298" y="0"/>
                    </a:moveTo>
                  </a:path>
                </a:pathLst>
              </a:custGeom>
              <a:grpFill/>
              <a:ln>
                <a:noFill/>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40" name="Freeform: Shape 53"/>
              <p:cNvSpPr/>
              <p:nvPr/>
            </p:nvSpPr>
            <p:spPr bwMode="auto">
              <a:xfrm>
                <a:off x="392" y="232"/>
                <a:ext cx="7" cy="3"/>
              </a:xfrm>
              <a:custGeom>
                <a:avLst/>
                <a:gdLst>
                  <a:gd name="T0" fmla="*/ 0 w 21600"/>
                  <a:gd name="T1" fmla="*/ 0 h 9393"/>
                  <a:gd name="T2" fmla="*/ 0 w 21600"/>
                  <a:gd name="T3" fmla="*/ 0 h 9393"/>
                  <a:gd name="T4" fmla="*/ 0 w 21600"/>
                  <a:gd name="T5" fmla="*/ 0 h 9393"/>
                  <a:gd name="T6" fmla="*/ 0 w 21600"/>
                  <a:gd name="T7" fmla="*/ 0 h 9393"/>
                  <a:gd name="T8" fmla="*/ 0 w 21600"/>
                  <a:gd name="T9" fmla="*/ 0 h 939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9393">
                    <a:moveTo>
                      <a:pt x="21600" y="0"/>
                    </a:moveTo>
                    <a:cubicBezTo>
                      <a:pt x="15130" y="2920"/>
                      <a:pt x="18136" y="5863"/>
                      <a:pt x="9453" y="3062"/>
                    </a:cubicBezTo>
                    <a:cubicBezTo>
                      <a:pt x="5701" y="1875"/>
                      <a:pt x="1732" y="-3323"/>
                      <a:pt x="0" y="3371"/>
                    </a:cubicBezTo>
                    <a:cubicBezTo>
                      <a:pt x="11016" y="4439"/>
                      <a:pt x="21600" y="18277"/>
                      <a:pt x="21600" y="0"/>
                    </a:cubicBezTo>
                    <a:close/>
                    <a:moveTo>
                      <a:pt x="21600" y="0"/>
                    </a:moveTo>
                  </a:path>
                </a:pathLst>
              </a:custGeom>
              <a:grpFill/>
              <a:ln>
                <a:noFill/>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41" name="Freeform: Shape 54"/>
              <p:cNvSpPr/>
              <p:nvPr/>
            </p:nvSpPr>
            <p:spPr bwMode="auto">
              <a:xfrm>
                <a:off x="320" y="232"/>
                <a:ext cx="166" cy="223"/>
              </a:xfrm>
              <a:custGeom>
                <a:avLst/>
                <a:gdLst>
                  <a:gd name="T0" fmla="*/ 0 w 21517"/>
                  <a:gd name="T1" fmla="*/ 0 h 21336"/>
                  <a:gd name="T2" fmla="*/ 0 w 21517"/>
                  <a:gd name="T3" fmla="*/ 0 h 21336"/>
                  <a:gd name="T4" fmla="*/ 0 w 21517"/>
                  <a:gd name="T5" fmla="*/ 0 h 21336"/>
                  <a:gd name="T6" fmla="*/ 0 w 21517"/>
                  <a:gd name="T7" fmla="*/ 0 h 21336"/>
                  <a:gd name="T8" fmla="*/ 0 w 21517"/>
                  <a:gd name="T9" fmla="*/ 0 h 21336"/>
                  <a:gd name="T10" fmla="*/ 0 w 21517"/>
                  <a:gd name="T11" fmla="*/ 0 h 21336"/>
                  <a:gd name="T12" fmla="*/ 0 w 21517"/>
                  <a:gd name="T13" fmla="*/ 0 h 21336"/>
                  <a:gd name="T14" fmla="*/ 0 w 21517"/>
                  <a:gd name="T15" fmla="*/ 0 h 21336"/>
                  <a:gd name="T16" fmla="*/ 0 w 21517"/>
                  <a:gd name="T17" fmla="*/ 0 h 21336"/>
                  <a:gd name="T18" fmla="*/ 0 w 21517"/>
                  <a:gd name="T19" fmla="*/ 0 h 21336"/>
                  <a:gd name="T20" fmla="*/ 0 w 21517"/>
                  <a:gd name="T21" fmla="*/ 0 h 21336"/>
                  <a:gd name="T22" fmla="*/ 0 w 21517"/>
                  <a:gd name="T23" fmla="*/ 0 h 21336"/>
                  <a:gd name="T24" fmla="*/ 0 w 21517"/>
                  <a:gd name="T25" fmla="*/ 0 h 21336"/>
                  <a:gd name="T26" fmla="*/ 0 w 21517"/>
                  <a:gd name="T27" fmla="*/ 0 h 21336"/>
                  <a:gd name="T28" fmla="*/ 0 w 21517"/>
                  <a:gd name="T29" fmla="*/ 0 h 21336"/>
                  <a:gd name="T30" fmla="*/ 0 w 21517"/>
                  <a:gd name="T31" fmla="*/ 0 h 21336"/>
                  <a:gd name="T32" fmla="*/ 0 w 21517"/>
                  <a:gd name="T33" fmla="*/ 0 h 21336"/>
                  <a:gd name="T34" fmla="*/ 0 w 21517"/>
                  <a:gd name="T35" fmla="*/ 0 h 21336"/>
                  <a:gd name="T36" fmla="*/ 0 w 21517"/>
                  <a:gd name="T37" fmla="*/ 0 h 21336"/>
                  <a:gd name="T38" fmla="*/ 0 w 21517"/>
                  <a:gd name="T39" fmla="*/ 0 h 21336"/>
                  <a:gd name="T40" fmla="*/ 0 w 21517"/>
                  <a:gd name="T41" fmla="*/ 0 h 21336"/>
                  <a:gd name="T42" fmla="*/ 0 w 21517"/>
                  <a:gd name="T43" fmla="*/ 0 h 21336"/>
                  <a:gd name="T44" fmla="*/ 0 w 21517"/>
                  <a:gd name="T45" fmla="*/ 0 h 21336"/>
                  <a:gd name="T46" fmla="*/ 0 w 21517"/>
                  <a:gd name="T47" fmla="*/ 0 h 21336"/>
                  <a:gd name="T48" fmla="*/ 0 w 21517"/>
                  <a:gd name="T49" fmla="*/ 0 h 21336"/>
                  <a:gd name="T50" fmla="*/ 0 w 21517"/>
                  <a:gd name="T51" fmla="*/ 0 h 21336"/>
                  <a:gd name="T52" fmla="*/ 0 w 21517"/>
                  <a:gd name="T53" fmla="*/ 0 h 21336"/>
                  <a:gd name="T54" fmla="*/ 0 w 21517"/>
                  <a:gd name="T55" fmla="*/ 0 h 21336"/>
                  <a:gd name="T56" fmla="*/ 0 w 21517"/>
                  <a:gd name="T57" fmla="*/ 0 h 21336"/>
                  <a:gd name="T58" fmla="*/ 0 w 21517"/>
                  <a:gd name="T59" fmla="*/ 0 h 21336"/>
                  <a:gd name="T60" fmla="*/ 0 w 21517"/>
                  <a:gd name="T61" fmla="*/ 0 h 21336"/>
                  <a:gd name="T62" fmla="*/ 0 w 21517"/>
                  <a:gd name="T63" fmla="*/ 0 h 21336"/>
                  <a:gd name="T64" fmla="*/ 0 w 21517"/>
                  <a:gd name="T65" fmla="*/ 0 h 213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1517" h="21336">
                    <a:moveTo>
                      <a:pt x="19567" y="7931"/>
                    </a:moveTo>
                    <a:cubicBezTo>
                      <a:pt x="19048" y="7904"/>
                      <a:pt x="19448" y="7845"/>
                      <a:pt x="19422" y="7719"/>
                    </a:cubicBezTo>
                    <a:cubicBezTo>
                      <a:pt x="19025" y="7719"/>
                      <a:pt x="18300" y="6676"/>
                      <a:pt x="18300" y="6418"/>
                    </a:cubicBezTo>
                    <a:cubicBezTo>
                      <a:pt x="18154" y="6364"/>
                      <a:pt x="18030" y="5984"/>
                      <a:pt x="18056" y="5984"/>
                    </a:cubicBezTo>
                    <a:cubicBezTo>
                      <a:pt x="17943" y="5729"/>
                      <a:pt x="17483" y="5519"/>
                      <a:pt x="17666" y="5262"/>
                    </a:cubicBezTo>
                    <a:cubicBezTo>
                      <a:pt x="17237" y="5072"/>
                      <a:pt x="16781" y="4416"/>
                      <a:pt x="16643" y="4106"/>
                    </a:cubicBezTo>
                    <a:cubicBezTo>
                      <a:pt x="16386" y="3964"/>
                      <a:pt x="16203" y="3565"/>
                      <a:pt x="16203" y="3348"/>
                    </a:cubicBezTo>
                    <a:cubicBezTo>
                      <a:pt x="15909" y="3348"/>
                      <a:pt x="15513" y="2695"/>
                      <a:pt x="15570" y="2445"/>
                    </a:cubicBezTo>
                    <a:cubicBezTo>
                      <a:pt x="15293" y="2445"/>
                      <a:pt x="15220" y="2082"/>
                      <a:pt x="14935" y="2082"/>
                    </a:cubicBezTo>
                    <a:cubicBezTo>
                      <a:pt x="15075" y="1777"/>
                      <a:pt x="13120" y="1748"/>
                      <a:pt x="12791" y="1721"/>
                    </a:cubicBezTo>
                    <a:cubicBezTo>
                      <a:pt x="12847" y="1475"/>
                      <a:pt x="12591" y="1324"/>
                      <a:pt x="12302" y="1324"/>
                    </a:cubicBezTo>
                    <a:cubicBezTo>
                      <a:pt x="12302" y="1706"/>
                      <a:pt x="11199" y="1748"/>
                      <a:pt x="10824" y="1733"/>
                    </a:cubicBezTo>
                    <a:cubicBezTo>
                      <a:pt x="10554" y="1724"/>
                      <a:pt x="9962" y="1667"/>
                      <a:pt x="9962" y="1432"/>
                    </a:cubicBezTo>
                    <a:cubicBezTo>
                      <a:pt x="9775" y="1397"/>
                      <a:pt x="9512" y="1432"/>
                      <a:pt x="9230" y="1432"/>
                    </a:cubicBezTo>
                    <a:cubicBezTo>
                      <a:pt x="9295" y="1188"/>
                      <a:pt x="8622" y="87"/>
                      <a:pt x="8255" y="22"/>
                    </a:cubicBezTo>
                    <a:cubicBezTo>
                      <a:pt x="8255" y="58"/>
                      <a:pt x="8255" y="96"/>
                      <a:pt x="8255" y="132"/>
                    </a:cubicBezTo>
                    <a:cubicBezTo>
                      <a:pt x="7980" y="165"/>
                      <a:pt x="6254" y="-152"/>
                      <a:pt x="6254" y="96"/>
                    </a:cubicBezTo>
                    <a:cubicBezTo>
                      <a:pt x="6047" y="96"/>
                      <a:pt x="5172" y="326"/>
                      <a:pt x="5035" y="529"/>
                    </a:cubicBezTo>
                    <a:cubicBezTo>
                      <a:pt x="4952" y="529"/>
                      <a:pt x="4156" y="817"/>
                      <a:pt x="4156" y="601"/>
                    </a:cubicBezTo>
                    <a:cubicBezTo>
                      <a:pt x="3956" y="601"/>
                      <a:pt x="3715" y="678"/>
                      <a:pt x="3619" y="817"/>
                    </a:cubicBezTo>
                    <a:cubicBezTo>
                      <a:pt x="3402" y="817"/>
                      <a:pt x="3172" y="1103"/>
                      <a:pt x="3035" y="1215"/>
                    </a:cubicBezTo>
                    <a:cubicBezTo>
                      <a:pt x="2658" y="1182"/>
                      <a:pt x="2928" y="1003"/>
                      <a:pt x="2548" y="1396"/>
                    </a:cubicBezTo>
                    <a:cubicBezTo>
                      <a:pt x="2548" y="1525"/>
                      <a:pt x="2261" y="2081"/>
                      <a:pt x="2207" y="2081"/>
                    </a:cubicBezTo>
                    <a:cubicBezTo>
                      <a:pt x="2328" y="2171"/>
                      <a:pt x="2324" y="2220"/>
                      <a:pt x="2207" y="2335"/>
                    </a:cubicBezTo>
                    <a:cubicBezTo>
                      <a:pt x="1938" y="2494"/>
                      <a:pt x="1785" y="2817"/>
                      <a:pt x="1524" y="2913"/>
                    </a:cubicBezTo>
                    <a:cubicBezTo>
                      <a:pt x="1250" y="3250"/>
                      <a:pt x="1191" y="2890"/>
                      <a:pt x="986" y="3269"/>
                    </a:cubicBezTo>
                    <a:cubicBezTo>
                      <a:pt x="875" y="3480"/>
                      <a:pt x="721" y="3638"/>
                      <a:pt x="602" y="3808"/>
                    </a:cubicBezTo>
                    <a:cubicBezTo>
                      <a:pt x="225" y="4344"/>
                      <a:pt x="207" y="4578"/>
                      <a:pt x="207" y="5081"/>
                    </a:cubicBezTo>
                    <a:cubicBezTo>
                      <a:pt x="207" y="5260"/>
                      <a:pt x="-50" y="5426"/>
                      <a:pt x="9" y="5578"/>
                    </a:cubicBezTo>
                    <a:cubicBezTo>
                      <a:pt x="89" y="5782"/>
                      <a:pt x="253" y="6208"/>
                      <a:pt x="207" y="6345"/>
                    </a:cubicBezTo>
                    <a:cubicBezTo>
                      <a:pt x="20" y="6345"/>
                      <a:pt x="-83" y="6832"/>
                      <a:pt x="258" y="6959"/>
                    </a:cubicBezTo>
                    <a:cubicBezTo>
                      <a:pt x="258" y="7279"/>
                      <a:pt x="886" y="8246"/>
                      <a:pt x="1279" y="8440"/>
                    </a:cubicBezTo>
                    <a:cubicBezTo>
                      <a:pt x="1279" y="8705"/>
                      <a:pt x="1993" y="9271"/>
                      <a:pt x="2352" y="9271"/>
                    </a:cubicBezTo>
                    <a:cubicBezTo>
                      <a:pt x="2491" y="9476"/>
                      <a:pt x="3961" y="9781"/>
                      <a:pt x="3961" y="9524"/>
                    </a:cubicBezTo>
                    <a:cubicBezTo>
                      <a:pt x="4560" y="9524"/>
                      <a:pt x="6671" y="9237"/>
                      <a:pt x="6986" y="9705"/>
                    </a:cubicBezTo>
                    <a:cubicBezTo>
                      <a:pt x="7519" y="9705"/>
                      <a:pt x="7714" y="9638"/>
                      <a:pt x="8206" y="9813"/>
                    </a:cubicBezTo>
                    <a:cubicBezTo>
                      <a:pt x="8271" y="10083"/>
                      <a:pt x="8170" y="10898"/>
                      <a:pt x="7914" y="11114"/>
                    </a:cubicBezTo>
                    <a:cubicBezTo>
                      <a:pt x="7914" y="11477"/>
                      <a:pt x="8059" y="11859"/>
                      <a:pt x="8450" y="12053"/>
                    </a:cubicBezTo>
                    <a:cubicBezTo>
                      <a:pt x="8479" y="12141"/>
                      <a:pt x="8758" y="12486"/>
                      <a:pt x="8841" y="12486"/>
                    </a:cubicBezTo>
                    <a:cubicBezTo>
                      <a:pt x="8993" y="12942"/>
                      <a:pt x="9163" y="13337"/>
                      <a:pt x="9049" y="13983"/>
                    </a:cubicBezTo>
                    <a:cubicBezTo>
                      <a:pt x="8944" y="14571"/>
                      <a:pt x="8694" y="14920"/>
                      <a:pt x="8694" y="15448"/>
                    </a:cubicBezTo>
                    <a:cubicBezTo>
                      <a:pt x="8545" y="15448"/>
                      <a:pt x="8841" y="16459"/>
                      <a:pt x="8986" y="16459"/>
                    </a:cubicBezTo>
                    <a:cubicBezTo>
                      <a:pt x="8986" y="16919"/>
                      <a:pt x="9475" y="17333"/>
                      <a:pt x="9475" y="17832"/>
                    </a:cubicBezTo>
                    <a:cubicBezTo>
                      <a:pt x="9504" y="17832"/>
                      <a:pt x="9670" y="18303"/>
                      <a:pt x="9670" y="18446"/>
                    </a:cubicBezTo>
                    <a:cubicBezTo>
                      <a:pt x="9519" y="18446"/>
                      <a:pt x="10450" y="19829"/>
                      <a:pt x="10450" y="19928"/>
                    </a:cubicBezTo>
                    <a:cubicBezTo>
                      <a:pt x="10616" y="19928"/>
                      <a:pt x="10640" y="20397"/>
                      <a:pt x="10790" y="20397"/>
                    </a:cubicBezTo>
                    <a:cubicBezTo>
                      <a:pt x="10816" y="20709"/>
                      <a:pt x="10985" y="20998"/>
                      <a:pt x="10985" y="21228"/>
                    </a:cubicBezTo>
                    <a:cubicBezTo>
                      <a:pt x="11180" y="21448"/>
                      <a:pt x="11986" y="21264"/>
                      <a:pt x="12301" y="21264"/>
                    </a:cubicBezTo>
                    <a:cubicBezTo>
                      <a:pt x="12301" y="21180"/>
                      <a:pt x="13771" y="20975"/>
                      <a:pt x="13958" y="20975"/>
                    </a:cubicBezTo>
                    <a:cubicBezTo>
                      <a:pt x="14057" y="20878"/>
                      <a:pt x="14690" y="20216"/>
                      <a:pt x="14690" y="20216"/>
                    </a:cubicBezTo>
                    <a:cubicBezTo>
                      <a:pt x="14690" y="19882"/>
                      <a:pt x="15601" y="19238"/>
                      <a:pt x="15959" y="19059"/>
                    </a:cubicBezTo>
                    <a:cubicBezTo>
                      <a:pt x="15959" y="19006"/>
                      <a:pt x="16404" y="18192"/>
                      <a:pt x="16349" y="18192"/>
                    </a:cubicBezTo>
                    <a:cubicBezTo>
                      <a:pt x="16349" y="17624"/>
                      <a:pt x="16544" y="17250"/>
                      <a:pt x="16544" y="16748"/>
                    </a:cubicBezTo>
                    <a:cubicBezTo>
                      <a:pt x="16688" y="16748"/>
                      <a:pt x="16830" y="16278"/>
                      <a:pt x="17128" y="16278"/>
                    </a:cubicBezTo>
                    <a:cubicBezTo>
                      <a:pt x="17212" y="16155"/>
                      <a:pt x="17450" y="16107"/>
                      <a:pt x="17616" y="16024"/>
                    </a:cubicBezTo>
                    <a:cubicBezTo>
                      <a:pt x="17616" y="15713"/>
                      <a:pt x="17957" y="15476"/>
                      <a:pt x="17957" y="15087"/>
                    </a:cubicBezTo>
                    <a:cubicBezTo>
                      <a:pt x="18179" y="15087"/>
                      <a:pt x="17812" y="13876"/>
                      <a:pt x="17812" y="13749"/>
                    </a:cubicBezTo>
                    <a:cubicBezTo>
                      <a:pt x="17382" y="13749"/>
                      <a:pt x="17713" y="12307"/>
                      <a:pt x="17713" y="12124"/>
                    </a:cubicBezTo>
                    <a:cubicBezTo>
                      <a:pt x="17437" y="12124"/>
                      <a:pt x="18620" y="11148"/>
                      <a:pt x="18598" y="11208"/>
                    </a:cubicBezTo>
                    <a:cubicBezTo>
                      <a:pt x="18681" y="10953"/>
                      <a:pt x="19316" y="10604"/>
                      <a:pt x="19526" y="10404"/>
                    </a:cubicBezTo>
                    <a:cubicBezTo>
                      <a:pt x="19713" y="10224"/>
                      <a:pt x="20347" y="9878"/>
                      <a:pt x="20347" y="9667"/>
                    </a:cubicBezTo>
                    <a:cubicBezTo>
                      <a:pt x="20620" y="9565"/>
                      <a:pt x="20654" y="9375"/>
                      <a:pt x="20882" y="9269"/>
                    </a:cubicBezTo>
                    <a:cubicBezTo>
                      <a:pt x="20882" y="9177"/>
                      <a:pt x="20727" y="8909"/>
                      <a:pt x="21077" y="8909"/>
                    </a:cubicBezTo>
                    <a:cubicBezTo>
                      <a:pt x="20989" y="8446"/>
                      <a:pt x="21517" y="8183"/>
                      <a:pt x="21517" y="7716"/>
                    </a:cubicBezTo>
                    <a:cubicBezTo>
                      <a:pt x="21101" y="7817"/>
                      <a:pt x="20526" y="7861"/>
                      <a:pt x="20102" y="7861"/>
                    </a:cubicBezTo>
                    <a:cubicBezTo>
                      <a:pt x="20104" y="7926"/>
                      <a:pt x="19637" y="7935"/>
                      <a:pt x="19567" y="7931"/>
                    </a:cubicBezTo>
                    <a:close/>
                    <a:moveTo>
                      <a:pt x="19567" y="7931"/>
                    </a:moveTo>
                  </a:path>
                </a:pathLst>
              </a:custGeom>
              <a:grpFill/>
              <a:ln>
                <a:noFill/>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42" name="Freeform: Shape 55"/>
              <p:cNvSpPr/>
              <p:nvPr/>
            </p:nvSpPr>
            <p:spPr bwMode="auto">
              <a:xfrm>
                <a:off x="184" y="272"/>
                <a:ext cx="3" cy="2"/>
              </a:xfrm>
              <a:custGeom>
                <a:avLst/>
                <a:gdLst>
                  <a:gd name="T0" fmla="*/ 0 w 16989"/>
                  <a:gd name="T1" fmla="*/ 0 h 15334"/>
                  <a:gd name="T2" fmla="*/ 0 w 16989"/>
                  <a:gd name="T3" fmla="*/ 0 h 15334"/>
                  <a:gd name="T4" fmla="*/ 0 w 16989"/>
                  <a:gd name="T5" fmla="*/ 0 h 15334"/>
                  <a:gd name="T6" fmla="*/ 0 w 16989"/>
                  <a:gd name="T7" fmla="*/ 0 h 15334"/>
                  <a:gd name="T8" fmla="*/ 0 w 16989"/>
                  <a:gd name="T9" fmla="*/ 0 h 153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989" h="15334">
                    <a:moveTo>
                      <a:pt x="5730" y="2266"/>
                    </a:moveTo>
                    <a:cubicBezTo>
                      <a:pt x="4165" y="1591"/>
                      <a:pt x="2498" y="771"/>
                      <a:pt x="900" y="0"/>
                    </a:cubicBezTo>
                    <a:cubicBezTo>
                      <a:pt x="-4611" y="21600"/>
                      <a:pt x="16989" y="17743"/>
                      <a:pt x="16989" y="4629"/>
                    </a:cubicBezTo>
                    <a:cubicBezTo>
                      <a:pt x="12159" y="7955"/>
                      <a:pt x="7839" y="13596"/>
                      <a:pt x="5730" y="2266"/>
                    </a:cubicBezTo>
                    <a:close/>
                    <a:moveTo>
                      <a:pt x="5730" y="2266"/>
                    </a:moveTo>
                  </a:path>
                </a:pathLst>
              </a:custGeom>
              <a:grpFill/>
              <a:ln>
                <a:noFill/>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43" name="Freeform: Shape 56"/>
              <p:cNvSpPr/>
              <p:nvPr/>
            </p:nvSpPr>
            <p:spPr bwMode="auto">
              <a:xfrm>
                <a:off x="192" y="272"/>
                <a:ext cx="16" cy="8"/>
              </a:xfrm>
              <a:custGeom>
                <a:avLst/>
                <a:gdLst>
                  <a:gd name="T0" fmla="*/ 0 w 18999"/>
                  <a:gd name="T1" fmla="*/ 0 h 20934"/>
                  <a:gd name="T2" fmla="*/ 0 w 18999"/>
                  <a:gd name="T3" fmla="*/ 0 h 20934"/>
                  <a:gd name="T4" fmla="*/ 0 w 18999"/>
                  <a:gd name="T5" fmla="*/ 0 h 20934"/>
                  <a:gd name="T6" fmla="*/ 0 w 18999"/>
                  <a:gd name="T7" fmla="*/ 0 h 20934"/>
                  <a:gd name="T8" fmla="*/ 0 w 18999"/>
                  <a:gd name="T9" fmla="*/ 0 h 20934"/>
                  <a:gd name="T10" fmla="*/ 0 w 18999"/>
                  <a:gd name="T11" fmla="*/ 0 h 20934"/>
                  <a:gd name="T12" fmla="*/ 0 w 18999"/>
                  <a:gd name="T13" fmla="*/ 0 h 2093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8999" h="20934">
                    <a:moveTo>
                      <a:pt x="5636" y="0"/>
                    </a:moveTo>
                    <a:cubicBezTo>
                      <a:pt x="4287" y="4948"/>
                      <a:pt x="2148" y="3040"/>
                      <a:pt x="0" y="2842"/>
                    </a:cubicBezTo>
                    <a:cubicBezTo>
                      <a:pt x="1313" y="7114"/>
                      <a:pt x="5600" y="11307"/>
                      <a:pt x="7812" y="11307"/>
                    </a:cubicBezTo>
                    <a:cubicBezTo>
                      <a:pt x="9253" y="17507"/>
                      <a:pt x="13604" y="21600"/>
                      <a:pt x="17047" y="20845"/>
                    </a:cubicBezTo>
                    <a:cubicBezTo>
                      <a:pt x="21600" y="19871"/>
                      <a:pt x="16872" y="12618"/>
                      <a:pt x="16055" y="9439"/>
                    </a:cubicBezTo>
                    <a:cubicBezTo>
                      <a:pt x="11622" y="9439"/>
                      <a:pt x="11135" y="1212"/>
                      <a:pt x="5636" y="0"/>
                    </a:cubicBezTo>
                    <a:close/>
                    <a:moveTo>
                      <a:pt x="5636" y="0"/>
                    </a:moveTo>
                  </a:path>
                </a:pathLst>
              </a:custGeom>
              <a:grpFill/>
              <a:ln>
                <a:noFill/>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44" name="Freeform: Shape 57"/>
              <p:cNvSpPr/>
              <p:nvPr/>
            </p:nvSpPr>
            <p:spPr bwMode="auto">
              <a:xfrm>
                <a:off x="208" y="288"/>
                <a:ext cx="15" cy="4"/>
              </a:xfrm>
              <a:custGeom>
                <a:avLst/>
                <a:gdLst>
                  <a:gd name="T0" fmla="*/ 0 w 21600"/>
                  <a:gd name="T1" fmla="*/ 0 h 19826"/>
                  <a:gd name="T2" fmla="*/ 0 w 21600"/>
                  <a:gd name="T3" fmla="*/ 0 h 19826"/>
                  <a:gd name="T4" fmla="*/ 0 w 21600"/>
                  <a:gd name="T5" fmla="*/ 0 h 19826"/>
                  <a:gd name="T6" fmla="*/ 0 w 21600"/>
                  <a:gd name="T7" fmla="*/ 0 h 19826"/>
                  <a:gd name="T8" fmla="*/ 0 w 21600"/>
                  <a:gd name="T9" fmla="*/ 0 h 19826"/>
                  <a:gd name="T10" fmla="*/ 0 w 21600"/>
                  <a:gd name="T11" fmla="*/ 0 h 19826"/>
                  <a:gd name="T12" fmla="*/ 0 w 21600"/>
                  <a:gd name="T13" fmla="*/ 0 h 19826"/>
                  <a:gd name="T14" fmla="*/ 0 w 21600"/>
                  <a:gd name="T15" fmla="*/ 0 h 19826"/>
                  <a:gd name="T16" fmla="*/ 0 w 21600"/>
                  <a:gd name="T17" fmla="*/ 0 h 198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19826">
                    <a:moveTo>
                      <a:pt x="15657" y="0"/>
                    </a:moveTo>
                    <a:cubicBezTo>
                      <a:pt x="14560" y="9831"/>
                      <a:pt x="15657" y="658"/>
                      <a:pt x="15657" y="8204"/>
                    </a:cubicBezTo>
                    <a:cubicBezTo>
                      <a:pt x="11646" y="8446"/>
                      <a:pt x="8331" y="1662"/>
                      <a:pt x="5406" y="1662"/>
                    </a:cubicBezTo>
                    <a:cubicBezTo>
                      <a:pt x="6331" y="6612"/>
                      <a:pt x="7554" y="10212"/>
                      <a:pt x="7554" y="14712"/>
                    </a:cubicBezTo>
                    <a:cubicBezTo>
                      <a:pt x="4789" y="18069"/>
                      <a:pt x="2686" y="14712"/>
                      <a:pt x="0" y="14712"/>
                    </a:cubicBezTo>
                    <a:cubicBezTo>
                      <a:pt x="1006" y="20735"/>
                      <a:pt x="8309" y="21600"/>
                      <a:pt x="9189" y="16442"/>
                    </a:cubicBezTo>
                    <a:cubicBezTo>
                      <a:pt x="15417" y="16442"/>
                      <a:pt x="15680" y="16027"/>
                      <a:pt x="21600" y="18000"/>
                    </a:cubicBezTo>
                    <a:cubicBezTo>
                      <a:pt x="21406" y="13015"/>
                      <a:pt x="17349" y="1315"/>
                      <a:pt x="15657" y="0"/>
                    </a:cubicBezTo>
                    <a:close/>
                    <a:moveTo>
                      <a:pt x="15657" y="0"/>
                    </a:moveTo>
                  </a:path>
                </a:pathLst>
              </a:custGeom>
              <a:grpFill/>
              <a:ln>
                <a:noFill/>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45" name="Freeform: Shape 58"/>
              <p:cNvSpPr/>
              <p:nvPr/>
            </p:nvSpPr>
            <p:spPr bwMode="auto">
              <a:xfrm>
                <a:off x="200" y="288"/>
                <a:ext cx="2" cy="2"/>
              </a:xfrm>
              <a:custGeom>
                <a:avLst/>
                <a:gdLst>
                  <a:gd name="T0" fmla="*/ 0 w 16604"/>
                  <a:gd name="T1" fmla="*/ 0 h 17442"/>
                  <a:gd name="T2" fmla="*/ 0 w 16604"/>
                  <a:gd name="T3" fmla="*/ 0 h 17442"/>
                  <a:gd name="T4" fmla="*/ 0 w 16604"/>
                  <a:gd name="T5" fmla="*/ 0 h 17442"/>
                  <a:gd name="T6" fmla="*/ 0 w 16604"/>
                  <a:gd name="T7" fmla="*/ 0 h 1744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6604" h="17442">
                    <a:moveTo>
                      <a:pt x="1543" y="0"/>
                    </a:moveTo>
                    <a:cubicBezTo>
                      <a:pt x="-4492" y="21600"/>
                      <a:pt x="8577" y="17040"/>
                      <a:pt x="16563" y="17040"/>
                    </a:cubicBezTo>
                    <a:cubicBezTo>
                      <a:pt x="17108" y="7620"/>
                      <a:pt x="12116" y="1920"/>
                      <a:pt x="1543" y="0"/>
                    </a:cubicBezTo>
                    <a:close/>
                    <a:moveTo>
                      <a:pt x="1543" y="0"/>
                    </a:moveTo>
                  </a:path>
                </a:pathLst>
              </a:custGeom>
              <a:grpFill/>
              <a:ln>
                <a:noFill/>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46" name="Freeform: Shape 59"/>
              <p:cNvSpPr/>
              <p:nvPr/>
            </p:nvSpPr>
            <p:spPr bwMode="auto">
              <a:xfrm>
                <a:off x="200" y="288"/>
                <a:ext cx="2" cy="2"/>
              </a:xfrm>
              <a:custGeom>
                <a:avLst/>
                <a:gdLst>
                  <a:gd name="T0" fmla="*/ 0 w 21600"/>
                  <a:gd name="T1" fmla="*/ 0 h 12742"/>
                  <a:gd name="T2" fmla="*/ 0 w 21600"/>
                  <a:gd name="T3" fmla="*/ 0 h 12742"/>
                  <a:gd name="T4" fmla="*/ 0 w 21600"/>
                  <a:gd name="T5" fmla="*/ 0 h 12742"/>
                  <a:gd name="T6" fmla="*/ 0 w 21600"/>
                  <a:gd name="T7" fmla="*/ 0 h 1274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12742">
                    <a:moveTo>
                      <a:pt x="0" y="12742"/>
                    </a:moveTo>
                    <a:cubicBezTo>
                      <a:pt x="7251" y="11994"/>
                      <a:pt x="14425" y="11339"/>
                      <a:pt x="21600" y="10545"/>
                    </a:cubicBezTo>
                    <a:cubicBezTo>
                      <a:pt x="17860" y="-8858"/>
                      <a:pt x="2137" y="2550"/>
                      <a:pt x="0" y="12742"/>
                    </a:cubicBezTo>
                    <a:close/>
                    <a:moveTo>
                      <a:pt x="0" y="12742"/>
                    </a:moveTo>
                  </a:path>
                </a:pathLst>
              </a:custGeom>
              <a:grpFill/>
              <a:ln>
                <a:noFill/>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47" name="Freeform: Shape 60"/>
              <p:cNvSpPr/>
              <p:nvPr/>
            </p:nvSpPr>
            <p:spPr bwMode="auto">
              <a:xfrm>
                <a:off x="232" y="288"/>
                <a:ext cx="2" cy="1"/>
              </a:xfrm>
              <a:custGeom>
                <a:avLst/>
                <a:gdLst>
                  <a:gd name="T0" fmla="*/ 0 w 17161"/>
                  <a:gd name="T1" fmla="*/ 0 h 13638"/>
                  <a:gd name="T2" fmla="*/ 0 w 17161"/>
                  <a:gd name="T3" fmla="*/ 0 h 13638"/>
                  <a:gd name="T4" fmla="*/ 0 w 17161"/>
                  <a:gd name="T5" fmla="*/ 0 h 13638"/>
                  <a:gd name="T6" fmla="*/ 0 w 17161"/>
                  <a:gd name="T7" fmla="*/ 0 h 1363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7161" h="13638">
                    <a:moveTo>
                      <a:pt x="1582" y="0"/>
                    </a:moveTo>
                    <a:cubicBezTo>
                      <a:pt x="-4374" y="21600"/>
                      <a:pt x="7735" y="11073"/>
                      <a:pt x="17161" y="11073"/>
                    </a:cubicBezTo>
                    <a:cubicBezTo>
                      <a:pt x="17226" y="3353"/>
                      <a:pt x="8782" y="0"/>
                      <a:pt x="1582" y="0"/>
                    </a:cubicBezTo>
                    <a:close/>
                    <a:moveTo>
                      <a:pt x="1582" y="0"/>
                    </a:moveTo>
                  </a:path>
                </a:pathLst>
              </a:custGeom>
              <a:grpFill/>
              <a:ln>
                <a:noFill/>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48" name="Freeform: Shape 61"/>
              <p:cNvSpPr/>
              <p:nvPr/>
            </p:nvSpPr>
            <p:spPr bwMode="auto">
              <a:xfrm>
                <a:off x="224" y="288"/>
                <a:ext cx="1" cy="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0"/>
                    </a:moveTo>
                    <a:cubicBezTo>
                      <a:pt x="0" y="7500"/>
                      <a:pt x="0" y="14250"/>
                      <a:pt x="0" y="21600"/>
                    </a:cubicBezTo>
                    <a:cubicBezTo>
                      <a:pt x="8975" y="18750"/>
                      <a:pt x="12777" y="14250"/>
                      <a:pt x="21600" y="14250"/>
                    </a:cubicBezTo>
                    <a:cubicBezTo>
                      <a:pt x="21600" y="5100"/>
                      <a:pt x="9279" y="0"/>
                      <a:pt x="0" y="0"/>
                    </a:cubicBezTo>
                    <a:close/>
                    <a:moveTo>
                      <a:pt x="0" y="0"/>
                    </a:moveTo>
                  </a:path>
                </a:pathLst>
              </a:custGeom>
              <a:grpFill/>
              <a:ln>
                <a:noFill/>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49" name="Freeform: Shape 62"/>
              <p:cNvSpPr/>
              <p:nvPr/>
            </p:nvSpPr>
            <p:spPr bwMode="auto">
              <a:xfrm>
                <a:off x="216" y="304"/>
                <a:ext cx="1" cy="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600" h="21600">
                    <a:moveTo>
                      <a:pt x="0" y="21600"/>
                    </a:moveTo>
                    <a:cubicBezTo>
                      <a:pt x="17923" y="21600"/>
                      <a:pt x="17234" y="20571"/>
                      <a:pt x="21600" y="5371"/>
                    </a:cubicBezTo>
                    <a:cubicBezTo>
                      <a:pt x="16200" y="3429"/>
                      <a:pt x="10915" y="1714"/>
                      <a:pt x="5285" y="0"/>
                    </a:cubicBezTo>
                    <a:cubicBezTo>
                      <a:pt x="3447" y="7200"/>
                      <a:pt x="1838" y="14400"/>
                      <a:pt x="0" y="21600"/>
                    </a:cubicBezTo>
                    <a:close/>
                    <a:moveTo>
                      <a:pt x="0" y="21600"/>
                    </a:moveTo>
                  </a:path>
                </a:pathLst>
              </a:custGeom>
              <a:grpFill/>
              <a:ln>
                <a:noFill/>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50" name="Freeform: Shape 63"/>
              <p:cNvSpPr/>
              <p:nvPr/>
            </p:nvSpPr>
            <p:spPr bwMode="auto">
              <a:xfrm>
                <a:off x="480" y="384"/>
                <a:ext cx="1" cy="2"/>
              </a:xfrm>
              <a:custGeom>
                <a:avLst/>
                <a:gdLst>
                  <a:gd name="T0" fmla="*/ 0 w 16557"/>
                  <a:gd name="T1" fmla="*/ 0 h 18344"/>
                  <a:gd name="T2" fmla="*/ 0 w 16557"/>
                  <a:gd name="T3" fmla="*/ 0 h 18344"/>
                  <a:gd name="T4" fmla="*/ 0 w 16557"/>
                  <a:gd name="T5" fmla="*/ 0 h 18344"/>
                  <a:gd name="T6" fmla="*/ 0 w 16557"/>
                  <a:gd name="T7" fmla="*/ 0 h 1834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6557" h="18344">
                    <a:moveTo>
                      <a:pt x="0" y="16234"/>
                    </a:moveTo>
                    <a:cubicBezTo>
                      <a:pt x="21600" y="21600"/>
                      <a:pt x="17408" y="16922"/>
                      <a:pt x="13033" y="0"/>
                    </a:cubicBezTo>
                    <a:cubicBezTo>
                      <a:pt x="2734" y="5916"/>
                      <a:pt x="0" y="4471"/>
                      <a:pt x="0" y="16234"/>
                    </a:cubicBezTo>
                    <a:close/>
                    <a:moveTo>
                      <a:pt x="0" y="16234"/>
                    </a:moveTo>
                  </a:path>
                </a:pathLst>
              </a:custGeom>
              <a:grpFill/>
              <a:ln>
                <a:noFill/>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12" name="TextBox 67"/>
          <p:cNvSpPr txBox="1"/>
          <p:nvPr/>
        </p:nvSpPr>
        <p:spPr>
          <a:xfrm>
            <a:off x="9122029" y="5002313"/>
            <a:ext cx="2897845" cy="457943"/>
          </a:xfrm>
          <a:prstGeom prst="rect">
            <a:avLst/>
          </a:prstGeom>
          <a:noFill/>
          <a:effectLst/>
        </p:spPr>
        <p:txBody>
          <a:bodyPr wrap="square" lIns="0" tIns="0" rIns="0" bIns="0" anchor="ctr">
            <a:normAutofit fontScale="92500" lnSpcReduction="10000"/>
          </a:bodyPr>
          <a:lstStyle/>
          <a:p>
            <a:pPr algn="ctr">
              <a:lnSpc>
                <a:spcPct val="120000"/>
              </a:lnSpc>
            </a:pPr>
            <a:r>
              <a:rPr lang="zh-CN" altLang="en-US" sz="1405">
                <a:solidFill>
                  <a:schemeClr val="dk1">
                    <a:lumMod val="100000"/>
                  </a:schemeClr>
                </a:solidFill>
                <a:latin typeface="Arial" panose="020B0604020202020204" pitchFamily="34" charset="0"/>
                <a:ea typeface="微软雅黑" panose="020B0503020204020204" pitchFamily="34" charset="-122"/>
                <a:sym typeface="Arial" panose="020B0604020202020204" pitchFamily="34" charset="0"/>
              </a:rPr>
              <a:t>此部分内容作为文字排版占位显示</a:t>
            </a:r>
            <a:br>
              <a:rPr lang="zh-CN" altLang="en-US" sz="1405">
                <a:solidFill>
                  <a:schemeClr val="dk1">
                    <a:lumMod val="100000"/>
                  </a:schemeClr>
                </a:solidFill>
                <a:latin typeface="Arial" panose="020B0604020202020204" pitchFamily="34" charset="0"/>
                <a:ea typeface="微软雅黑" panose="020B0503020204020204" pitchFamily="34" charset="-122"/>
                <a:sym typeface="Arial" panose="020B0604020202020204" pitchFamily="34" charset="0"/>
              </a:rPr>
            </a:br>
            <a:r>
              <a:rPr lang="zh-CN" altLang="en-US" sz="1405">
                <a:solidFill>
                  <a:schemeClr val="dk1">
                    <a:lumMod val="100000"/>
                  </a:schemeClr>
                </a:solidFill>
                <a:latin typeface="Arial" panose="020B0604020202020204" pitchFamily="34" charset="0"/>
                <a:ea typeface="微软雅黑" panose="020B0503020204020204" pitchFamily="34" charset="-122"/>
                <a:sym typeface="Arial" panose="020B0604020202020204" pitchFamily="34" charset="0"/>
              </a:rPr>
              <a:t>（建议使用主题字体）</a:t>
            </a:r>
            <a:endParaRPr lang="zh-CN" altLang="en-US" sz="1405">
              <a:solidFill>
                <a:schemeClr val="dk1">
                  <a:lumMod val="100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4" name="组合 53"/>
          <p:cNvGrpSpPr/>
          <p:nvPr/>
        </p:nvGrpSpPr>
        <p:grpSpPr>
          <a:xfrm>
            <a:off x="9548543" y="3935325"/>
            <a:ext cx="2080361" cy="2149107"/>
            <a:chOff x="6790196" y="2798607"/>
            <a:chExt cx="1479449" cy="1528338"/>
          </a:xfrm>
        </p:grpSpPr>
        <p:sp>
          <p:nvSpPr>
            <p:cNvPr id="10" name="Oval 65"/>
            <p:cNvSpPr/>
            <p:nvPr/>
          </p:nvSpPr>
          <p:spPr bwMode="auto">
            <a:xfrm>
              <a:off x="6790196" y="2847496"/>
              <a:ext cx="1479449" cy="1479449"/>
            </a:xfrm>
            <a:prstGeom prst="ellipse">
              <a:avLst/>
            </a:prstGeom>
            <a:noFill/>
            <a:ln w="28575" cap="flat" cmpd="sng" algn="ctr">
              <a:solidFill>
                <a:schemeClr val="accent5"/>
              </a:solidFill>
              <a:prstDash val="solid"/>
              <a:round/>
              <a:headEnd type="none" w="med" len="med"/>
              <a:tailEnd type="none" w="med" len="med"/>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1" name="TextBox 66"/>
            <p:cNvSpPr txBox="1"/>
            <p:nvPr/>
          </p:nvSpPr>
          <p:spPr>
            <a:xfrm>
              <a:off x="6894901" y="3257313"/>
              <a:ext cx="1244764" cy="300083"/>
            </a:xfrm>
            <a:prstGeom prst="rect">
              <a:avLst/>
            </a:prstGeom>
            <a:noFill/>
            <a:effectLst/>
          </p:spPr>
          <p:txBody>
            <a:bodyPr wrap="none" anchor="ctr" anchorCtr="1">
              <a:normAutofit fontScale="92500" lnSpcReduction="20000"/>
            </a:bodyPr>
            <a:lstStyle/>
            <a:p>
              <a:pPr algn="ctr"/>
              <a:r>
                <a:rPr lang="zh-CN" altLang="en-US" sz="2810" b="1" spc="-117" dirty="0">
                  <a:solidFill>
                    <a:schemeClr val="accent1"/>
                  </a:solidFill>
                  <a:latin typeface="Arial" panose="020B0604020202020204" pitchFamily="34" charset="0"/>
                  <a:ea typeface="微软雅黑" panose="020B0503020204020204" pitchFamily="34" charset="-122"/>
                  <a:sym typeface="Arial" panose="020B0604020202020204" pitchFamily="34" charset="0"/>
                </a:rPr>
                <a:t>标题文本预设</a:t>
              </a:r>
              <a:endParaRPr lang="zh-CN" altLang="en-US" sz="2810" b="1" spc="-117"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Oval 68"/>
            <p:cNvSpPr>
              <a:spLocks noChangeAspect="1"/>
            </p:cNvSpPr>
            <p:nvPr/>
          </p:nvSpPr>
          <p:spPr bwMode="auto">
            <a:xfrm>
              <a:off x="7771112" y="2798607"/>
              <a:ext cx="496124" cy="496124"/>
            </a:xfrm>
            <a:prstGeom prst="ellipse">
              <a:avLst/>
            </a:prstGeom>
            <a:solidFill>
              <a:schemeClr val="accent5"/>
            </a:solidFill>
            <a:ln w="9525" cap="flat" cmpd="sng" algn="ctr">
              <a:noFill/>
              <a:prstDash val="solid"/>
              <a:miter lim="800000"/>
              <a:headEnd type="none" w="med" len="med"/>
              <a:tailEnd type="none" w="med" len="med"/>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nvGrpSpPr>
            <p:cNvPr id="14" name="Group 69"/>
            <p:cNvGrpSpPr/>
            <p:nvPr/>
          </p:nvGrpSpPr>
          <p:grpSpPr bwMode="auto">
            <a:xfrm>
              <a:off x="7863817" y="2914544"/>
              <a:ext cx="283859" cy="252320"/>
              <a:chOff x="0" y="0"/>
              <a:chExt cx="576" cy="515"/>
            </a:xfrm>
            <a:solidFill>
              <a:schemeClr val="bg1"/>
            </a:solidFill>
            <a:effectLst/>
          </p:grpSpPr>
          <p:sp>
            <p:nvSpPr>
              <p:cNvPr id="30" name="Freeform: Shape 70"/>
              <p:cNvSpPr/>
              <p:nvPr/>
            </p:nvSpPr>
            <p:spPr bwMode="auto">
              <a:xfrm>
                <a:off x="0" y="0"/>
                <a:ext cx="576" cy="51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1936" y="0"/>
                    </a:moveTo>
                    <a:cubicBezTo>
                      <a:pt x="6599" y="0"/>
                      <a:pt x="2272" y="4836"/>
                      <a:pt x="2272" y="10800"/>
                    </a:cubicBezTo>
                    <a:cubicBezTo>
                      <a:pt x="2272" y="10815"/>
                      <a:pt x="2273" y="10840"/>
                      <a:pt x="2273" y="10861"/>
                    </a:cubicBezTo>
                    <a:lnTo>
                      <a:pt x="0" y="10861"/>
                    </a:lnTo>
                    <a:lnTo>
                      <a:pt x="3616" y="14894"/>
                    </a:lnTo>
                    <a:lnTo>
                      <a:pt x="7238" y="10861"/>
                    </a:lnTo>
                    <a:lnTo>
                      <a:pt x="4958" y="10861"/>
                    </a:lnTo>
                    <a:cubicBezTo>
                      <a:pt x="4958" y="10860"/>
                      <a:pt x="4958" y="10859"/>
                      <a:pt x="4958" y="10858"/>
                    </a:cubicBezTo>
                    <a:cubicBezTo>
                      <a:pt x="4958" y="10838"/>
                      <a:pt x="4957" y="10814"/>
                      <a:pt x="4957" y="10800"/>
                    </a:cubicBezTo>
                    <a:cubicBezTo>
                      <a:pt x="4957" y="6499"/>
                      <a:pt x="8088" y="3000"/>
                      <a:pt x="11936" y="3000"/>
                    </a:cubicBezTo>
                    <a:cubicBezTo>
                      <a:pt x="15785" y="3000"/>
                      <a:pt x="18916" y="6499"/>
                      <a:pt x="18916" y="10800"/>
                    </a:cubicBezTo>
                    <a:cubicBezTo>
                      <a:pt x="18916" y="15101"/>
                      <a:pt x="15785" y="18600"/>
                      <a:pt x="11936" y="18600"/>
                    </a:cubicBezTo>
                    <a:cubicBezTo>
                      <a:pt x="9601" y="18600"/>
                      <a:pt x="7530" y="17309"/>
                      <a:pt x="6263" y="15335"/>
                    </a:cubicBezTo>
                    <a:lnTo>
                      <a:pt x="5132" y="16594"/>
                    </a:lnTo>
                    <a:lnTo>
                      <a:pt x="4341" y="17474"/>
                    </a:lnTo>
                    <a:cubicBezTo>
                      <a:pt x="6111" y="19986"/>
                      <a:pt x="8854" y="21600"/>
                      <a:pt x="11936" y="21600"/>
                    </a:cubicBezTo>
                    <a:cubicBezTo>
                      <a:pt x="17274" y="21600"/>
                      <a:pt x="21600" y="16765"/>
                      <a:pt x="21600" y="10800"/>
                    </a:cubicBezTo>
                    <a:cubicBezTo>
                      <a:pt x="21600" y="4836"/>
                      <a:pt x="17273" y="0"/>
                      <a:pt x="11936" y="0"/>
                    </a:cubicBezTo>
                    <a:close/>
                    <a:moveTo>
                      <a:pt x="11936" y="0"/>
                    </a:moveTo>
                  </a:path>
                </a:pathLst>
              </a:custGeom>
              <a:solidFill>
                <a:srgbClr val="FFFFFF"/>
              </a:solidFill>
              <a:ln>
                <a:noFill/>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31" name="Freeform: Shape 71"/>
              <p:cNvSpPr/>
              <p:nvPr/>
            </p:nvSpPr>
            <p:spPr bwMode="auto">
              <a:xfrm>
                <a:off x="304" y="128"/>
                <a:ext cx="134" cy="214"/>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1600" h="21600">
                    <a:moveTo>
                      <a:pt x="0" y="0"/>
                    </a:moveTo>
                    <a:lnTo>
                      <a:pt x="0" y="14168"/>
                    </a:lnTo>
                    <a:lnTo>
                      <a:pt x="32" y="14168"/>
                    </a:lnTo>
                    <a:lnTo>
                      <a:pt x="18924" y="21600"/>
                    </a:lnTo>
                    <a:lnTo>
                      <a:pt x="21600" y="18903"/>
                    </a:lnTo>
                    <a:lnTo>
                      <a:pt x="5054" y="12394"/>
                    </a:lnTo>
                    <a:lnTo>
                      <a:pt x="5054" y="0"/>
                    </a:lnTo>
                    <a:lnTo>
                      <a:pt x="0" y="0"/>
                    </a:lnTo>
                    <a:close/>
                    <a:moveTo>
                      <a:pt x="0" y="0"/>
                    </a:moveTo>
                  </a:path>
                </a:pathLst>
              </a:custGeom>
              <a:solidFill>
                <a:srgbClr val="FFFFFF"/>
              </a:solidFill>
              <a:ln>
                <a:noFill/>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grpSp>
      <p:cxnSp>
        <p:nvCxnSpPr>
          <p:cNvPr id="19" name="Straight Connector 77"/>
          <p:cNvCxnSpPr/>
          <p:nvPr/>
        </p:nvCxnSpPr>
        <p:spPr bwMode="auto">
          <a:xfrm>
            <a:off x="2922393" y="3090352"/>
            <a:ext cx="289134" cy="100554"/>
          </a:xfrm>
          <a:prstGeom prst="line">
            <a:avLst/>
          </a:prstGeom>
          <a:solidFill>
            <a:schemeClr val="accent1"/>
          </a:solidFill>
          <a:ln w="15875" cap="rnd" cmpd="sng" algn="ctr">
            <a:solidFill>
              <a:schemeClr val="bg1">
                <a:lumMod val="75000"/>
              </a:schemeClr>
            </a:solidFill>
            <a:prstDash val="sysDot"/>
            <a:round/>
            <a:headEnd type="oval" w="sm" len="sm"/>
            <a:tailEnd type="oval" w="sm" len="sm"/>
          </a:ln>
          <a:effectLst/>
        </p:spPr>
      </p:cxnSp>
      <p:grpSp>
        <p:nvGrpSpPr>
          <p:cNvPr id="51" name="组合 50"/>
          <p:cNvGrpSpPr/>
          <p:nvPr/>
        </p:nvGrpSpPr>
        <p:grpSpPr>
          <a:xfrm>
            <a:off x="1113862" y="1414014"/>
            <a:ext cx="1816294" cy="2147278"/>
            <a:chOff x="791872" y="1005576"/>
            <a:chExt cx="1291658" cy="1527037"/>
          </a:xfrm>
        </p:grpSpPr>
        <p:sp>
          <p:nvSpPr>
            <p:cNvPr id="15" name="Oval 73"/>
            <p:cNvSpPr/>
            <p:nvPr/>
          </p:nvSpPr>
          <p:spPr bwMode="auto">
            <a:xfrm>
              <a:off x="791872" y="1243646"/>
              <a:ext cx="1288968" cy="1288967"/>
            </a:xfrm>
            <a:prstGeom prst="ellipse">
              <a:avLst/>
            </a:prstGeom>
            <a:noFill/>
            <a:ln w="28575" cap="flat" cmpd="sng" algn="ctr">
              <a:solidFill>
                <a:schemeClr val="accent1"/>
              </a:solidFill>
              <a:prstDash val="solid"/>
              <a:round/>
              <a:headEnd type="none" w="med" len="med"/>
              <a:tailEnd type="none" w="med" len="med"/>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16" name="TextBox 74"/>
            <p:cNvSpPr txBox="1"/>
            <p:nvPr/>
          </p:nvSpPr>
          <p:spPr>
            <a:xfrm>
              <a:off x="791872" y="1666052"/>
              <a:ext cx="1291658" cy="300083"/>
            </a:xfrm>
            <a:prstGeom prst="rect">
              <a:avLst/>
            </a:prstGeom>
            <a:noFill/>
            <a:effectLst/>
          </p:spPr>
          <p:txBody>
            <a:bodyPr wrap="none" anchor="ctr" anchorCtr="1">
              <a:normAutofit lnSpcReduction="10000"/>
            </a:bodyPr>
            <a:lstStyle/>
            <a:p>
              <a:pPr algn="ctr"/>
              <a:r>
                <a:rPr lang="zh-CN" altLang="en-US" sz="3375" b="1" spc="-117" baseline="30000" dirty="0">
                  <a:solidFill>
                    <a:schemeClr val="accent1"/>
                  </a:solidFill>
                  <a:latin typeface="Arial" panose="020B0604020202020204" pitchFamily="34" charset="0"/>
                  <a:ea typeface="微软雅黑" panose="020B0503020204020204" pitchFamily="34" charset="-122"/>
                  <a:sym typeface="Arial" panose="020B0604020202020204" pitchFamily="34" charset="0"/>
                </a:rPr>
                <a:t>标题文本预设</a:t>
              </a:r>
              <a:endParaRPr lang="zh-CN" altLang="en-US" sz="3375" b="1" spc="-117" baseline="300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TextBox 75"/>
            <p:cNvSpPr txBox="1"/>
            <p:nvPr/>
          </p:nvSpPr>
          <p:spPr>
            <a:xfrm>
              <a:off x="791872" y="1966135"/>
              <a:ext cx="1291658" cy="260552"/>
            </a:xfrm>
            <a:prstGeom prst="rect">
              <a:avLst/>
            </a:prstGeom>
            <a:noFill/>
            <a:effectLst/>
          </p:spPr>
          <p:txBody>
            <a:bodyPr wrap="square" lIns="0" tIns="0" rIns="0" bIns="0" anchor="ctr">
              <a:normAutofit fontScale="77500" lnSpcReduction="20000"/>
            </a:bodyPr>
            <a:lstStyle/>
            <a:p>
              <a:pPr algn="ctr">
                <a:lnSpc>
                  <a:spcPct val="120000"/>
                </a:lnSpc>
              </a:pPr>
              <a:r>
                <a:rPr lang="zh-CN" altLang="en-US" sz="1125">
                  <a:solidFill>
                    <a:schemeClr val="dk1">
                      <a:lumMod val="100000"/>
                    </a:schemeClr>
                  </a:solidFill>
                  <a:latin typeface="Arial" panose="020B0604020202020204" pitchFamily="34" charset="0"/>
                  <a:ea typeface="微软雅黑" panose="020B0503020204020204" pitchFamily="34" charset="-122"/>
                  <a:sym typeface="Arial" panose="020B0604020202020204" pitchFamily="34" charset="0"/>
                </a:rPr>
                <a:t>此部分内容作为文字排版占位显示</a:t>
              </a:r>
              <a:br>
                <a:rPr lang="zh-CN" altLang="en-US" sz="1125">
                  <a:solidFill>
                    <a:schemeClr val="dk1">
                      <a:lumMod val="100000"/>
                    </a:schemeClr>
                  </a:solidFill>
                  <a:latin typeface="Arial" panose="020B0604020202020204" pitchFamily="34" charset="0"/>
                  <a:ea typeface="微软雅黑" panose="020B0503020204020204" pitchFamily="34" charset="-122"/>
                  <a:sym typeface="Arial" panose="020B0604020202020204" pitchFamily="34" charset="0"/>
                </a:rPr>
              </a:br>
              <a:r>
                <a:rPr lang="zh-CN" altLang="en-US" sz="1125">
                  <a:solidFill>
                    <a:schemeClr val="dk1">
                      <a:lumMod val="100000"/>
                    </a:schemeClr>
                  </a:solidFill>
                  <a:latin typeface="Arial" panose="020B0604020202020204" pitchFamily="34" charset="0"/>
                  <a:ea typeface="微软雅黑" panose="020B0503020204020204" pitchFamily="34" charset="-122"/>
                  <a:sym typeface="Arial" panose="020B0604020202020204" pitchFamily="34" charset="0"/>
                </a:rPr>
                <a:t>（建议使用主题字体）</a:t>
              </a:r>
              <a:endParaRPr lang="zh-CN" altLang="en-US" sz="1125">
                <a:solidFill>
                  <a:schemeClr val="dk1">
                    <a:lumMod val="10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Oval 76"/>
            <p:cNvSpPr>
              <a:spLocks noChangeAspect="1"/>
            </p:cNvSpPr>
            <p:nvPr/>
          </p:nvSpPr>
          <p:spPr bwMode="auto">
            <a:xfrm>
              <a:off x="877021" y="1005576"/>
              <a:ext cx="496124" cy="496124"/>
            </a:xfrm>
            <a:prstGeom prst="ellipse">
              <a:avLst/>
            </a:prstGeom>
            <a:solidFill>
              <a:schemeClr val="bg1"/>
            </a:solidFill>
            <a:ln w="9525" cap="flat" cmpd="sng" algn="ctr">
              <a:solidFill>
                <a:schemeClr val="accent1"/>
              </a:solidFill>
              <a:prstDash val="solid"/>
              <a:miter lim="800000"/>
              <a:headEnd type="none" w="med" len="med"/>
              <a:tailEnd type="none" w="med" len="med"/>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Shape 78"/>
            <p:cNvSpPr/>
            <p:nvPr/>
          </p:nvSpPr>
          <p:spPr bwMode="auto">
            <a:xfrm>
              <a:off x="1056932" y="1119913"/>
              <a:ext cx="129983" cy="256144"/>
            </a:xfrm>
            <a:custGeom>
              <a:avLst/>
              <a:gdLst>
                <a:gd name="T0" fmla="*/ 7876052 w 21600"/>
                <a:gd name="T1" fmla="*/ 185358510 h 21600"/>
                <a:gd name="T2" fmla="*/ 8461236 w 21600"/>
                <a:gd name="T3" fmla="*/ 100252083 h 21600"/>
                <a:gd name="T4" fmla="*/ 13475014 w 21600"/>
                <a:gd name="T5" fmla="*/ 51005792 h 21600"/>
                <a:gd name="T6" fmla="*/ 6737509 w 21600"/>
                <a:gd name="T7" fmla="*/ 0 h 21600"/>
                <a:gd name="T8" fmla="*/ 0 w 21600"/>
                <a:gd name="T9" fmla="*/ 51005792 h 21600"/>
                <a:gd name="T10" fmla="*/ 4941496 w 21600"/>
                <a:gd name="T11" fmla="*/ 100110670 h 21600"/>
                <a:gd name="T12" fmla="*/ 5527805 w 21600"/>
                <a:gd name="T13" fmla="*/ 185387119 h 21600"/>
                <a:gd name="T14" fmla="*/ 1748080 w 21600"/>
                <a:gd name="T15" fmla="*/ 194154876 h 21600"/>
                <a:gd name="T16" fmla="*/ 6733136 w 21600"/>
                <a:gd name="T17" fmla="*/ 203194979 h 21600"/>
                <a:gd name="T18" fmla="*/ 11718967 w 21600"/>
                <a:gd name="T19" fmla="*/ 194154876 h 21600"/>
                <a:gd name="T20" fmla="*/ 7876052 w 21600"/>
                <a:gd name="T21" fmla="*/ 185358510 h 21600"/>
                <a:gd name="T22" fmla="*/ 5811038 w 21600"/>
                <a:gd name="T23" fmla="*/ 39764005 h 21600"/>
                <a:gd name="T24" fmla="*/ 3381794 w 21600"/>
                <a:gd name="T25" fmla="*/ 49678959 h 21600"/>
                <a:gd name="T26" fmla="*/ 2388689 w 21600"/>
                <a:gd name="T27" fmla="*/ 30187155 h 21600"/>
                <a:gd name="T28" fmla="*/ 4817314 w 21600"/>
                <a:gd name="T29" fmla="*/ 20272200 h 21600"/>
                <a:gd name="T30" fmla="*/ 5811038 w 21600"/>
                <a:gd name="T31" fmla="*/ 39764005 h 21600"/>
                <a:gd name="T32" fmla="*/ 5811038 w 21600"/>
                <a:gd name="T33" fmla="*/ 39764005 h 2160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1600" h="21600">
                  <a:moveTo>
                    <a:pt x="12625" y="19704"/>
                  </a:moveTo>
                  <a:lnTo>
                    <a:pt x="13563" y="10657"/>
                  </a:lnTo>
                  <a:cubicBezTo>
                    <a:pt x="18187" y="10044"/>
                    <a:pt x="21600" y="7936"/>
                    <a:pt x="21600" y="5422"/>
                  </a:cubicBezTo>
                  <a:cubicBezTo>
                    <a:pt x="21600" y="2427"/>
                    <a:pt x="16765" y="0"/>
                    <a:pt x="10800" y="0"/>
                  </a:cubicBezTo>
                  <a:cubicBezTo>
                    <a:pt x="4835" y="0"/>
                    <a:pt x="0" y="2427"/>
                    <a:pt x="0" y="5422"/>
                  </a:cubicBezTo>
                  <a:cubicBezTo>
                    <a:pt x="0" y="7915"/>
                    <a:pt x="3356" y="10009"/>
                    <a:pt x="7921" y="10642"/>
                  </a:cubicBezTo>
                  <a:lnTo>
                    <a:pt x="8861" y="19707"/>
                  </a:lnTo>
                  <a:cubicBezTo>
                    <a:pt x="5382" y="19811"/>
                    <a:pt x="2802" y="20188"/>
                    <a:pt x="2802" y="20639"/>
                  </a:cubicBezTo>
                  <a:cubicBezTo>
                    <a:pt x="2802" y="21170"/>
                    <a:pt x="6379" y="21600"/>
                    <a:pt x="10793" y="21600"/>
                  </a:cubicBezTo>
                  <a:cubicBezTo>
                    <a:pt x="15206" y="21600"/>
                    <a:pt x="18785" y="21169"/>
                    <a:pt x="18785" y="20639"/>
                  </a:cubicBezTo>
                  <a:cubicBezTo>
                    <a:pt x="18785" y="20184"/>
                    <a:pt x="16154" y="19803"/>
                    <a:pt x="12625" y="19704"/>
                  </a:cubicBezTo>
                  <a:close/>
                  <a:moveTo>
                    <a:pt x="9315" y="4227"/>
                  </a:moveTo>
                  <a:cubicBezTo>
                    <a:pt x="8680" y="5090"/>
                    <a:pt x="6937" y="5562"/>
                    <a:pt x="5421" y="5281"/>
                  </a:cubicBezTo>
                  <a:cubicBezTo>
                    <a:pt x="3906" y="5000"/>
                    <a:pt x="3193" y="4072"/>
                    <a:pt x="3829" y="3209"/>
                  </a:cubicBezTo>
                  <a:cubicBezTo>
                    <a:pt x="4464" y="2346"/>
                    <a:pt x="6207" y="1874"/>
                    <a:pt x="7722" y="2155"/>
                  </a:cubicBezTo>
                  <a:cubicBezTo>
                    <a:pt x="9238" y="2436"/>
                    <a:pt x="9951" y="3363"/>
                    <a:pt x="9315" y="4227"/>
                  </a:cubicBezTo>
                  <a:close/>
                  <a:moveTo>
                    <a:pt x="9315" y="4227"/>
                  </a:moveTo>
                </a:path>
              </a:pathLst>
            </a:custGeom>
            <a:solidFill>
              <a:schemeClr val="accent1"/>
            </a:solidFill>
            <a:ln>
              <a:noFill/>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cxnSp>
        <p:nvCxnSpPr>
          <p:cNvPr id="25" name="Straight Connector 84"/>
          <p:cNvCxnSpPr/>
          <p:nvPr/>
        </p:nvCxnSpPr>
        <p:spPr bwMode="auto">
          <a:xfrm>
            <a:off x="8854600" y="3635490"/>
            <a:ext cx="860440" cy="701969"/>
          </a:xfrm>
          <a:prstGeom prst="line">
            <a:avLst/>
          </a:prstGeom>
          <a:solidFill>
            <a:schemeClr val="accent1"/>
          </a:solidFill>
          <a:ln w="15875" cap="rnd" cmpd="sng" algn="ctr">
            <a:solidFill>
              <a:schemeClr val="bg1">
                <a:lumMod val="75000"/>
              </a:schemeClr>
            </a:solidFill>
            <a:prstDash val="sysDot"/>
            <a:round/>
            <a:headEnd type="oval" w="sm" len="sm"/>
            <a:tailEnd type="oval" w="sm" len="sm"/>
          </a:ln>
          <a:effectLst/>
        </p:spPr>
      </p:cxnSp>
      <p:grpSp>
        <p:nvGrpSpPr>
          <p:cNvPr id="55" name="组合 54"/>
          <p:cNvGrpSpPr/>
          <p:nvPr/>
        </p:nvGrpSpPr>
        <p:grpSpPr>
          <a:xfrm>
            <a:off x="6400205" y="1433603"/>
            <a:ext cx="2897845" cy="2570470"/>
            <a:chOff x="4551255" y="1019507"/>
            <a:chExt cx="2060803" cy="1827990"/>
          </a:xfrm>
        </p:grpSpPr>
        <p:grpSp>
          <p:nvGrpSpPr>
            <p:cNvPr id="53" name="组合 52"/>
            <p:cNvGrpSpPr/>
            <p:nvPr/>
          </p:nvGrpSpPr>
          <p:grpSpPr>
            <a:xfrm>
              <a:off x="4741617" y="1019507"/>
              <a:ext cx="1705356" cy="1827990"/>
              <a:chOff x="4741617" y="1019507"/>
              <a:chExt cx="1705356" cy="1827990"/>
            </a:xfrm>
          </p:grpSpPr>
          <p:sp>
            <p:nvSpPr>
              <p:cNvPr id="21" name="Oval 80"/>
              <p:cNvSpPr/>
              <p:nvPr/>
            </p:nvSpPr>
            <p:spPr bwMode="auto">
              <a:xfrm>
                <a:off x="4741617" y="1142142"/>
                <a:ext cx="1705356" cy="1705355"/>
              </a:xfrm>
              <a:prstGeom prst="ellipse">
                <a:avLst/>
              </a:prstGeom>
              <a:solidFill>
                <a:schemeClr val="accent3"/>
              </a:solidFill>
              <a:ln w="28575" cap="flat" cmpd="sng" algn="ctr">
                <a:noFill/>
                <a:prstDash val="solid"/>
                <a:round/>
                <a:headEnd type="none" w="med" len="med"/>
                <a:tailEnd type="none" w="med" len="med"/>
              </a:ln>
              <a:effectLst/>
            </p:spPr>
            <p:txBody>
              <a:bodyPr anchor="ctr"/>
              <a:lstStyle/>
              <a:p>
                <a:pPr algn="ctr"/>
                <a:endParaRPr dirty="0">
                  <a:latin typeface="Arial" panose="020B0604020202020204" pitchFamily="34" charset="0"/>
                  <a:ea typeface="微软雅黑" panose="020B0503020204020204" pitchFamily="34" charset="-122"/>
                  <a:sym typeface="Arial" panose="020B0604020202020204" pitchFamily="34" charset="0"/>
                </a:endParaRPr>
              </a:p>
            </p:txBody>
          </p:sp>
          <p:sp>
            <p:nvSpPr>
              <p:cNvPr id="22" name="TextBox 81"/>
              <p:cNvSpPr txBox="1"/>
              <p:nvPr/>
            </p:nvSpPr>
            <p:spPr>
              <a:xfrm>
                <a:off x="4935326" y="1653648"/>
                <a:ext cx="1292662" cy="300083"/>
              </a:xfrm>
              <a:prstGeom prst="rect">
                <a:avLst/>
              </a:prstGeom>
              <a:noFill/>
              <a:effectLst/>
            </p:spPr>
            <p:txBody>
              <a:bodyPr wrap="none" anchor="ctr" anchorCtr="1">
                <a:normAutofit fontScale="92500" lnSpcReduction="20000"/>
              </a:bodyPr>
              <a:lstStyle/>
              <a:p>
                <a:pPr algn="ctr"/>
                <a:r>
                  <a:rPr lang="zh-CN" altLang="en-US" sz="2810" b="1" dirty="0">
                    <a:solidFill>
                      <a:srgbClr val="FFFFFF"/>
                    </a:solidFill>
                    <a:latin typeface="Arial" panose="020B0604020202020204" pitchFamily="34" charset="0"/>
                    <a:ea typeface="微软雅黑" panose="020B0503020204020204" pitchFamily="34" charset="-122"/>
                    <a:sym typeface="Arial" panose="020B0604020202020204" pitchFamily="34" charset="0"/>
                  </a:rPr>
                  <a:t>标题文本预设</a:t>
                </a:r>
                <a:endParaRPr lang="zh-CN" altLang="en-US" sz="2810" b="1"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Freeform: Shape 83"/>
              <p:cNvSpPr/>
              <p:nvPr/>
            </p:nvSpPr>
            <p:spPr bwMode="auto">
              <a:xfrm>
                <a:off x="5774152" y="1019507"/>
                <a:ext cx="600563" cy="600563"/>
              </a:xfrm>
              <a:custGeom>
                <a:avLst/>
                <a:gdLst>
                  <a:gd name="T0" fmla="*/ 0 w 3223"/>
                  <a:gd name="T1" fmla="*/ 1612 h 3223"/>
                  <a:gd name="T2" fmla="*/ 0 w 3223"/>
                  <a:gd name="T3" fmla="*/ 1612 h 3223"/>
                  <a:gd name="T4" fmla="*/ 1611 w 3223"/>
                  <a:gd name="T5" fmla="*/ 0 h 3223"/>
                  <a:gd name="T6" fmla="*/ 3223 w 3223"/>
                  <a:gd name="T7" fmla="*/ 1612 h 3223"/>
                  <a:gd name="T8" fmla="*/ 1611 w 3223"/>
                  <a:gd name="T9" fmla="*/ 3223 h 3223"/>
                  <a:gd name="T10" fmla="*/ 0 w 3223"/>
                  <a:gd name="T11" fmla="*/ 1612 h 3223"/>
                </a:gdLst>
                <a:ahLst/>
                <a:cxnLst>
                  <a:cxn ang="0">
                    <a:pos x="T0" y="T1"/>
                  </a:cxn>
                  <a:cxn ang="0">
                    <a:pos x="T2" y="T3"/>
                  </a:cxn>
                  <a:cxn ang="0">
                    <a:pos x="T4" y="T5"/>
                  </a:cxn>
                  <a:cxn ang="0">
                    <a:pos x="T6" y="T7"/>
                  </a:cxn>
                  <a:cxn ang="0">
                    <a:pos x="T8" y="T9"/>
                  </a:cxn>
                  <a:cxn ang="0">
                    <a:pos x="T10" y="T11"/>
                  </a:cxn>
                </a:cxnLst>
                <a:rect l="0" t="0" r="r" b="b"/>
                <a:pathLst>
                  <a:path w="3223" h="3223">
                    <a:moveTo>
                      <a:pt x="0" y="1612"/>
                    </a:moveTo>
                    <a:lnTo>
                      <a:pt x="0" y="1612"/>
                    </a:lnTo>
                    <a:cubicBezTo>
                      <a:pt x="0" y="722"/>
                      <a:pt x="721" y="0"/>
                      <a:pt x="1611" y="0"/>
                    </a:cubicBezTo>
                    <a:cubicBezTo>
                      <a:pt x="2501" y="0"/>
                      <a:pt x="3223" y="722"/>
                      <a:pt x="3223" y="1612"/>
                    </a:cubicBezTo>
                    <a:cubicBezTo>
                      <a:pt x="3223" y="2502"/>
                      <a:pt x="2501" y="3223"/>
                      <a:pt x="1611" y="3223"/>
                    </a:cubicBezTo>
                    <a:cubicBezTo>
                      <a:pt x="721" y="3223"/>
                      <a:pt x="0" y="2502"/>
                      <a:pt x="0" y="1612"/>
                    </a:cubicBezTo>
                    <a:close/>
                  </a:path>
                </a:pathLst>
              </a:custGeom>
              <a:solidFill>
                <a:schemeClr val="accent3">
                  <a:lumMod val="75000"/>
                </a:schemeClr>
              </a:solidFill>
              <a:ln w="0">
                <a:noFill/>
                <a:prstDash val="solid"/>
                <a:round/>
              </a:ln>
              <a:effectLst/>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nvGrpSpPr>
              <p:cNvPr id="26" name="Group 85"/>
              <p:cNvGrpSpPr/>
              <p:nvPr/>
            </p:nvGrpSpPr>
            <p:grpSpPr bwMode="auto">
              <a:xfrm>
                <a:off x="5965565" y="1157132"/>
                <a:ext cx="283861" cy="250217"/>
                <a:chOff x="52" y="-52"/>
                <a:chExt cx="578" cy="508"/>
              </a:xfrm>
              <a:solidFill>
                <a:schemeClr val="bg1"/>
              </a:solidFill>
              <a:effectLst/>
            </p:grpSpPr>
            <p:sp>
              <p:nvSpPr>
                <p:cNvPr id="27" name="Freeform: Shape 86"/>
                <p:cNvSpPr/>
                <p:nvPr/>
              </p:nvSpPr>
              <p:spPr bwMode="auto">
                <a:xfrm>
                  <a:off x="52" y="44"/>
                  <a:ext cx="412" cy="41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1600" h="21600">
                      <a:moveTo>
                        <a:pt x="18899" y="18001"/>
                      </a:moveTo>
                      <a:cubicBezTo>
                        <a:pt x="18899" y="18497"/>
                        <a:pt x="18495" y="18900"/>
                        <a:pt x="17998" y="18900"/>
                      </a:cubicBezTo>
                      <a:lnTo>
                        <a:pt x="3601" y="18900"/>
                      </a:lnTo>
                      <a:cubicBezTo>
                        <a:pt x="3105" y="18900"/>
                        <a:pt x="2701" y="18497"/>
                        <a:pt x="2701" y="18001"/>
                      </a:cubicBezTo>
                      <a:lnTo>
                        <a:pt x="2701" y="3598"/>
                      </a:lnTo>
                      <a:cubicBezTo>
                        <a:pt x="2701" y="3102"/>
                        <a:pt x="3105" y="2698"/>
                        <a:pt x="3601" y="2698"/>
                      </a:cubicBezTo>
                      <a:lnTo>
                        <a:pt x="16077" y="2698"/>
                      </a:lnTo>
                      <a:lnTo>
                        <a:pt x="18707" y="70"/>
                      </a:lnTo>
                      <a:cubicBezTo>
                        <a:pt x="18478" y="25"/>
                        <a:pt x="18241" y="0"/>
                        <a:pt x="17998" y="0"/>
                      </a:cubicBezTo>
                      <a:lnTo>
                        <a:pt x="3601" y="0"/>
                      </a:lnTo>
                      <a:cubicBezTo>
                        <a:pt x="1612" y="0"/>
                        <a:pt x="0" y="1611"/>
                        <a:pt x="0" y="3598"/>
                      </a:cubicBezTo>
                      <a:lnTo>
                        <a:pt x="0" y="18001"/>
                      </a:lnTo>
                      <a:cubicBezTo>
                        <a:pt x="0" y="19989"/>
                        <a:pt x="1612" y="21600"/>
                        <a:pt x="3601" y="21600"/>
                      </a:cubicBezTo>
                      <a:lnTo>
                        <a:pt x="17998" y="21600"/>
                      </a:lnTo>
                      <a:cubicBezTo>
                        <a:pt x="19987" y="21600"/>
                        <a:pt x="21600" y="19989"/>
                        <a:pt x="21600" y="18001"/>
                      </a:cubicBezTo>
                      <a:lnTo>
                        <a:pt x="21600" y="10014"/>
                      </a:lnTo>
                      <a:lnTo>
                        <a:pt x="18899" y="12712"/>
                      </a:lnTo>
                      <a:lnTo>
                        <a:pt x="18899" y="18001"/>
                      </a:lnTo>
                      <a:close/>
                      <a:moveTo>
                        <a:pt x="18899" y="18001"/>
                      </a:moveTo>
                    </a:path>
                  </a:pathLst>
                </a:custGeom>
                <a:solidFill>
                  <a:srgbClr val="FFFFFF"/>
                </a:solidFill>
                <a:ln>
                  <a:noFill/>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8" name="Freeform: Shape 87"/>
                <p:cNvSpPr/>
                <p:nvPr/>
              </p:nvSpPr>
              <p:spPr bwMode="auto">
                <a:xfrm>
                  <a:off x="228" y="28"/>
                  <a:ext cx="331" cy="331"/>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600" h="21600">
                      <a:moveTo>
                        <a:pt x="21600" y="4818"/>
                      </a:moveTo>
                      <a:lnTo>
                        <a:pt x="16780" y="0"/>
                      </a:lnTo>
                      <a:lnTo>
                        <a:pt x="2322" y="14460"/>
                      </a:lnTo>
                      <a:lnTo>
                        <a:pt x="2320" y="14460"/>
                      </a:lnTo>
                      <a:lnTo>
                        <a:pt x="2320" y="14462"/>
                      </a:lnTo>
                      <a:lnTo>
                        <a:pt x="2319" y="14462"/>
                      </a:lnTo>
                      <a:lnTo>
                        <a:pt x="2320" y="14462"/>
                      </a:lnTo>
                      <a:lnTo>
                        <a:pt x="0" y="21600"/>
                      </a:lnTo>
                      <a:lnTo>
                        <a:pt x="7138" y="19281"/>
                      </a:lnTo>
                      <a:lnTo>
                        <a:pt x="7140" y="19281"/>
                      </a:lnTo>
                      <a:lnTo>
                        <a:pt x="7140" y="19279"/>
                      </a:lnTo>
                      <a:lnTo>
                        <a:pt x="21600" y="4818"/>
                      </a:lnTo>
                      <a:close/>
                      <a:moveTo>
                        <a:pt x="5635" y="15238"/>
                      </a:moveTo>
                      <a:lnTo>
                        <a:pt x="4840" y="14443"/>
                      </a:lnTo>
                      <a:lnTo>
                        <a:pt x="16793" y="2490"/>
                      </a:lnTo>
                      <a:lnTo>
                        <a:pt x="17587" y="3283"/>
                      </a:lnTo>
                      <a:lnTo>
                        <a:pt x="5635" y="15238"/>
                      </a:lnTo>
                      <a:close/>
                      <a:moveTo>
                        <a:pt x="5635" y="15238"/>
                      </a:moveTo>
                    </a:path>
                  </a:pathLst>
                </a:custGeom>
                <a:solidFill>
                  <a:srgbClr val="FFFFFF"/>
                </a:solidFill>
                <a:ln>
                  <a:noFill/>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sp>
              <p:nvSpPr>
                <p:cNvPr id="29" name="Freeform: Shape 88"/>
                <p:cNvSpPr/>
                <p:nvPr/>
              </p:nvSpPr>
              <p:spPr bwMode="auto">
                <a:xfrm>
                  <a:off x="508" y="-52"/>
                  <a:ext cx="122" cy="12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3026" y="21600"/>
                      </a:moveTo>
                      <a:lnTo>
                        <a:pt x="0" y="8574"/>
                      </a:lnTo>
                      <a:lnTo>
                        <a:pt x="8574" y="0"/>
                      </a:lnTo>
                      <a:lnTo>
                        <a:pt x="21600" y="13026"/>
                      </a:lnTo>
                      <a:lnTo>
                        <a:pt x="13026" y="21600"/>
                      </a:lnTo>
                      <a:close/>
                      <a:moveTo>
                        <a:pt x="13026" y="21600"/>
                      </a:moveTo>
                    </a:path>
                  </a:pathLst>
                </a:custGeom>
                <a:solidFill>
                  <a:srgbClr val="FFFFFF"/>
                </a:solidFill>
                <a:ln>
                  <a:noFill/>
                </a:ln>
              </p:spPr>
              <p:txBody>
                <a:bodyPr anchor="ctr"/>
                <a:lstStyle/>
                <a:p>
                  <a:pPr algn="ctr"/>
                  <a:endParaRPr>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23" name="TextBox 82"/>
            <p:cNvSpPr txBox="1"/>
            <p:nvPr/>
          </p:nvSpPr>
          <p:spPr>
            <a:xfrm>
              <a:off x="4551255" y="2127362"/>
              <a:ext cx="2060803" cy="358223"/>
            </a:xfrm>
            <a:prstGeom prst="rect">
              <a:avLst/>
            </a:prstGeom>
            <a:noFill/>
            <a:effectLst/>
          </p:spPr>
          <p:txBody>
            <a:bodyPr wrap="square" lIns="0" tIns="0" rIns="0" bIns="0" anchor="ctr">
              <a:normAutofit fontScale="92500" lnSpcReduction="10000"/>
            </a:bodyPr>
            <a:lstStyle/>
            <a:p>
              <a:pPr algn="ctr">
                <a:lnSpc>
                  <a:spcPct val="120000"/>
                </a:lnSpc>
              </a:pPr>
              <a:r>
                <a:rPr lang="zh-CN" altLang="en-US" sz="1545" dirty="0">
                  <a:solidFill>
                    <a:schemeClr val="bg1"/>
                  </a:solidFill>
                  <a:latin typeface="Arial" panose="020B0604020202020204" pitchFamily="34" charset="0"/>
                  <a:ea typeface="微软雅黑" panose="020B0503020204020204" pitchFamily="34" charset="-122"/>
                  <a:sym typeface="Arial" panose="020B0604020202020204" pitchFamily="34" charset="0"/>
                </a:rPr>
                <a:t>此部分内容作为文字排版占位显示</a:t>
              </a:r>
              <a:br>
                <a:rPr lang="zh-CN" altLang="en-US" sz="1545" dirty="0">
                  <a:solidFill>
                    <a:schemeClr val="bg1"/>
                  </a:solidFill>
                  <a:latin typeface="Arial" panose="020B0604020202020204" pitchFamily="34" charset="0"/>
                  <a:ea typeface="微软雅黑" panose="020B0503020204020204" pitchFamily="34" charset="-122"/>
                  <a:sym typeface="Arial" panose="020B0604020202020204" pitchFamily="34" charset="0"/>
                </a:rPr>
              </a:br>
              <a:r>
                <a:rPr lang="zh-CN" altLang="en-US" sz="1545" dirty="0">
                  <a:solidFill>
                    <a:schemeClr val="bg1"/>
                  </a:solidFill>
                  <a:latin typeface="Arial" panose="020B0604020202020204" pitchFamily="34" charset="0"/>
                  <a:ea typeface="微软雅黑" panose="020B0503020204020204" pitchFamily="34" charset="-122"/>
                  <a:sym typeface="Arial" panose="020B0604020202020204" pitchFamily="34" charset="0"/>
                </a:rPr>
                <a:t>（建议使用主题字体）</a:t>
              </a:r>
              <a:endParaRPr lang="zh-CN" altLang="en-US" sz="1545"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6" name="文本框 55"/>
          <p:cNvSpPr txBox="1"/>
          <p:nvPr/>
        </p:nvSpPr>
        <p:spPr>
          <a:xfrm>
            <a:off x="592784" y="374451"/>
            <a:ext cx="3185988" cy="523220"/>
          </a:xfrm>
          <a:prstGeom prst="rect">
            <a:avLst/>
          </a:prstGeom>
        </p:spPr>
        <p:txBody>
          <a:bodyPr wrap="square" rtlCol="0">
            <a:spAutoFit/>
          </a:bodyPr>
          <a:lstStyle/>
          <a:p>
            <a:r>
              <a:rPr lang="zh-CN" altLang="en-US" sz="2800" spc="300" dirty="0">
                <a:latin typeface="Century Gothic" panose="020B0502020202020204" pitchFamily="34" charset="0"/>
                <a:ea typeface="微软雅黑" panose="020B0503020204020204" pitchFamily="34" charset="-122"/>
              </a:rPr>
              <a:t>添加标题文字</a:t>
            </a:r>
            <a:endParaRPr lang="zh-CN" altLang="en-US" sz="2800" spc="300" dirty="0">
              <a:latin typeface="Century Gothic" panose="020B0502020202020204" pitchFamily="34" charset="0"/>
              <a:ea typeface="微软雅黑" panose="020B0503020204020204" pitchFamily="34" charset="-122"/>
            </a:endParaRPr>
          </a:p>
        </p:txBody>
      </p:sp>
      <p:sp>
        <p:nvSpPr>
          <p:cNvPr id="57" name="矩形 56"/>
          <p:cNvSpPr/>
          <p:nvPr/>
        </p:nvSpPr>
        <p:spPr>
          <a:xfrm>
            <a:off x="2137" y="326784"/>
            <a:ext cx="557003" cy="5570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p:cTn id="7" dur="500" fill="hold"/>
                                        <p:tgtEl>
                                          <p:spTgt spid="51"/>
                                        </p:tgtEl>
                                        <p:attrNameLst>
                                          <p:attrName>ppt_w</p:attrName>
                                        </p:attrNameLst>
                                      </p:cBhvr>
                                      <p:tavLst>
                                        <p:tav tm="0">
                                          <p:val>
                                            <p:fltVal val="0"/>
                                          </p:val>
                                        </p:tav>
                                        <p:tav tm="100000">
                                          <p:val>
                                            <p:strVal val="#ppt_w"/>
                                          </p:val>
                                        </p:tav>
                                      </p:tavLst>
                                    </p:anim>
                                    <p:anim calcmode="lin" valueType="num">
                                      <p:cBhvr>
                                        <p:cTn id="8" dur="500" fill="hold"/>
                                        <p:tgtEl>
                                          <p:spTgt spid="51"/>
                                        </p:tgtEl>
                                        <p:attrNameLst>
                                          <p:attrName>ppt_h</p:attrName>
                                        </p:attrNameLst>
                                      </p:cBhvr>
                                      <p:tavLst>
                                        <p:tav tm="0">
                                          <p:val>
                                            <p:fltVal val="0"/>
                                          </p:val>
                                        </p:tav>
                                        <p:tav tm="100000">
                                          <p:val>
                                            <p:strVal val="#ppt_h"/>
                                          </p:val>
                                        </p:tav>
                                      </p:tavLst>
                                    </p:anim>
                                    <p:animEffect transition="in" filter="fade">
                                      <p:cBhvr>
                                        <p:cTn id="9" dur="500"/>
                                        <p:tgtEl>
                                          <p:spTgt spid="51"/>
                                        </p:tgtEl>
                                      </p:cBhvr>
                                    </p:animEffect>
                                  </p:childTnLst>
                                </p:cTn>
                              </p:par>
                              <p:par>
                                <p:cTn id="10" presetID="53" presetClass="entr" presetSubtype="16" fill="hold" nodeType="withEffect">
                                  <p:stCondLst>
                                    <p:cond delay="0"/>
                                  </p:stCondLst>
                                  <p:childTnLst>
                                    <p:set>
                                      <p:cBhvr>
                                        <p:cTn id="11" dur="1" fill="hold">
                                          <p:stCondLst>
                                            <p:cond delay="0"/>
                                          </p:stCondLst>
                                        </p:cTn>
                                        <p:tgtEl>
                                          <p:spTgt spid="52"/>
                                        </p:tgtEl>
                                        <p:attrNameLst>
                                          <p:attrName>style.visibility</p:attrName>
                                        </p:attrNameLst>
                                      </p:cBhvr>
                                      <p:to>
                                        <p:strVal val="visible"/>
                                      </p:to>
                                    </p:set>
                                    <p:anim calcmode="lin" valueType="num">
                                      <p:cBhvr>
                                        <p:cTn id="12" dur="500" fill="hold"/>
                                        <p:tgtEl>
                                          <p:spTgt spid="52"/>
                                        </p:tgtEl>
                                        <p:attrNameLst>
                                          <p:attrName>ppt_w</p:attrName>
                                        </p:attrNameLst>
                                      </p:cBhvr>
                                      <p:tavLst>
                                        <p:tav tm="0">
                                          <p:val>
                                            <p:fltVal val="0"/>
                                          </p:val>
                                        </p:tav>
                                        <p:tav tm="100000">
                                          <p:val>
                                            <p:strVal val="#ppt_w"/>
                                          </p:val>
                                        </p:tav>
                                      </p:tavLst>
                                    </p:anim>
                                    <p:anim calcmode="lin" valueType="num">
                                      <p:cBhvr>
                                        <p:cTn id="13" dur="500" fill="hold"/>
                                        <p:tgtEl>
                                          <p:spTgt spid="52"/>
                                        </p:tgtEl>
                                        <p:attrNameLst>
                                          <p:attrName>ppt_h</p:attrName>
                                        </p:attrNameLst>
                                      </p:cBhvr>
                                      <p:tavLst>
                                        <p:tav tm="0">
                                          <p:val>
                                            <p:fltVal val="0"/>
                                          </p:val>
                                        </p:tav>
                                        <p:tav tm="100000">
                                          <p:val>
                                            <p:strVal val="#ppt_h"/>
                                          </p:val>
                                        </p:tav>
                                      </p:tavLst>
                                    </p:anim>
                                    <p:animEffect transition="in" filter="fade">
                                      <p:cBhvr>
                                        <p:cTn id="14" dur="500"/>
                                        <p:tgtEl>
                                          <p:spTgt spid="52"/>
                                        </p:tgtEl>
                                      </p:cBhvr>
                                    </p:animEffect>
                                  </p:childTnLst>
                                </p:cTn>
                              </p:par>
                              <p:par>
                                <p:cTn id="15" presetID="53" presetClass="entr" presetSubtype="16" fill="hold" nodeType="withEffect">
                                  <p:stCondLst>
                                    <p:cond delay="0"/>
                                  </p:stCondLst>
                                  <p:childTnLst>
                                    <p:set>
                                      <p:cBhvr>
                                        <p:cTn id="16" dur="1" fill="hold">
                                          <p:stCondLst>
                                            <p:cond delay="0"/>
                                          </p:stCondLst>
                                        </p:cTn>
                                        <p:tgtEl>
                                          <p:spTgt spid="54"/>
                                        </p:tgtEl>
                                        <p:attrNameLst>
                                          <p:attrName>style.visibility</p:attrName>
                                        </p:attrNameLst>
                                      </p:cBhvr>
                                      <p:to>
                                        <p:strVal val="visible"/>
                                      </p:to>
                                    </p:set>
                                    <p:anim calcmode="lin" valueType="num">
                                      <p:cBhvr>
                                        <p:cTn id="17" dur="500" fill="hold"/>
                                        <p:tgtEl>
                                          <p:spTgt spid="54"/>
                                        </p:tgtEl>
                                        <p:attrNameLst>
                                          <p:attrName>ppt_w</p:attrName>
                                        </p:attrNameLst>
                                      </p:cBhvr>
                                      <p:tavLst>
                                        <p:tav tm="0">
                                          <p:val>
                                            <p:fltVal val="0"/>
                                          </p:val>
                                        </p:tav>
                                        <p:tav tm="100000">
                                          <p:val>
                                            <p:strVal val="#ppt_w"/>
                                          </p:val>
                                        </p:tav>
                                      </p:tavLst>
                                    </p:anim>
                                    <p:anim calcmode="lin" valueType="num">
                                      <p:cBhvr>
                                        <p:cTn id="18" dur="500" fill="hold"/>
                                        <p:tgtEl>
                                          <p:spTgt spid="54"/>
                                        </p:tgtEl>
                                        <p:attrNameLst>
                                          <p:attrName>ppt_h</p:attrName>
                                        </p:attrNameLst>
                                      </p:cBhvr>
                                      <p:tavLst>
                                        <p:tav tm="0">
                                          <p:val>
                                            <p:fltVal val="0"/>
                                          </p:val>
                                        </p:tav>
                                        <p:tav tm="100000">
                                          <p:val>
                                            <p:strVal val="#ppt_h"/>
                                          </p:val>
                                        </p:tav>
                                      </p:tavLst>
                                    </p:anim>
                                    <p:animEffect transition="in" filter="fade">
                                      <p:cBhvr>
                                        <p:cTn id="19" dur="500"/>
                                        <p:tgtEl>
                                          <p:spTgt spid="54"/>
                                        </p:tgtEl>
                                      </p:cBhvr>
                                    </p:animEffect>
                                  </p:childTnLst>
                                </p:cTn>
                              </p:par>
                              <p:par>
                                <p:cTn id="20" presetID="53" presetClass="entr" presetSubtype="16" fill="hold" nodeType="withEffect">
                                  <p:stCondLst>
                                    <p:cond delay="0"/>
                                  </p:stCondLst>
                                  <p:childTnLst>
                                    <p:set>
                                      <p:cBhvr>
                                        <p:cTn id="21" dur="1" fill="hold">
                                          <p:stCondLst>
                                            <p:cond delay="0"/>
                                          </p:stCondLst>
                                        </p:cTn>
                                        <p:tgtEl>
                                          <p:spTgt spid="55"/>
                                        </p:tgtEl>
                                        <p:attrNameLst>
                                          <p:attrName>style.visibility</p:attrName>
                                        </p:attrNameLst>
                                      </p:cBhvr>
                                      <p:to>
                                        <p:strVal val="visible"/>
                                      </p:to>
                                    </p:set>
                                    <p:anim calcmode="lin" valueType="num">
                                      <p:cBhvr>
                                        <p:cTn id="22" dur="500" fill="hold"/>
                                        <p:tgtEl>
                                          <p:spTgt spid="55"/>
                                        </p:tgtEl>
                                        <p:attrNameLst>
                                          <p:attrName>ppt_w</p:attrName>
                                        </p:attrNameLst>
                                      </p:cBhvr>
                                      <p:tavLst>
                                        <p:tav tm="0">
                                          <p:val>
                                            <p:fltVal val="0"/>
                                          </p:val>
                                        </p:tav>
                                        <p:tav tm="100000">
                                          <p:val>
                                            <p:strVal val="#ppt_w"/>
                                          </p:val>
                                        </p:tav>
                                      </p:tavLst>
                                    </p:anim>
                                    <p:anim calcmode="lin" valueType="num">
                                      <p:cBhvr>
                                        <p:cTn id="23" dur="500" fill="hold"/>
                                        <p:tgtEl>
                                          <p:spTgt spid="55"/>
                                        </p:tgtEl>
                                        <p:attrNameLst>
                                          <p:attrName>ppt_h</p:attrName>
                                        </p:attrNameLst>
                                      </p:cBhvr>
                                      <p:tavLst>
                                        <p:tav tm="0">
                                          <p:val>
                                            <p:fltVal val="0"/>
                                          </p:val>
                                        </p:tav>
                                        <p:tav tm="100000">
                                          <p:val>
                                            <p:strVal val="#ppt_h"/>
                                          </p:val>
                                        </p:tav>
                                      </p:tavLst>
                                    </p:anim>
                                    <p:animEffect transition="in" filter="fade">
                                      <p:cBhvr>
                                        <p:cTn id="24" dur="500"/>
                                        <p:tgtEl>
                                          <p:spTgt spid="55"/>
                                        </p:tgtEl>
                                      </p:cBhvr>
                                    </p:animEffect>
                                  </p:childTnLst>
                                </p:cTn>
                              </p:par>
                            </p:childTnLst>
                          </p:cTn>
                        </p:par>
                        <p:par>
                          <p:cTn id="25" fill="hold">
                            <p:stCondLst>
                              <p:cond delay="500"/>
                            </p:stCondLst>
                            <p:childTnLst>
                              <p:par>
                                <p:cTn id="26" presetID="16" presetClass="entr" presetSubtype="21" fill="hold" nodeType="after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barn(inVertical)">
                                      <p:cBhvr>
                                        <p:cTn id="28" dur="500"/>
                                        <p:tgtEl>
                                          <p:spTgt spid="19"/>
                                        </p:tgtEl>
                                      </p:cBhvr>
                                    </p:animEffect>
                                  </p:childTnLst>
                                </p:cTn>
                              </p:par>
                              <p:par>
                                <p:cTn id="29" presetID="16" presetClass="entr" presetSubtype="21" fill="hold" nodeType="with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barn(inVertical)">
                                      <p:cBhvr>
                                        <p:cTn id="31" dur="500"/>
                                        <p:tgtEl>
                                          <p:spTgt spid="4"/>
                                        </p:tgtEl>
                                      </p:cBhvr>
                                    </p:animEffect>
                                  </p:childTnLst>
                                </p:cTn>
                              </p:par>
                              <p:par>
                                <p:cTn id="32" presetID="16" presetClass="entr" presetSubtype="21" fill="hold" nodeType="with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barn(inVertical)">
                                      <p:cBhvr>
                                        <p:cTn id="3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8" name="组合 67"/>
          <p:cNvGrpSpPr/>
          <p:nvPr/>
        </p:nvGrpSpPr>
        <p:grpSpPr>
          <a:xfrm>
            <a:off x="1687970" y="2291495"/>
            <a:ext cx="9482812" cy="3333900"/>
            <a:chOff x="1687970" y="2291495"/>
            <a:chExt cx="9482812" cy="3333900"/>
          </a:xfrm>
        </p:grpSpPr>
        <p:grpSp>
          <p:nvGrpSpPr>
            <p:cNvPr id="55" name="组合 54"/>
            <p:cNvGrpSpPr/>
            <p:nvPr/>
          </p:nvGrpSpPr>
          <p:grpSpPr>
            <a:xfrm>
              <a:off x="5885007" y="3702312"/>
              <a:ext cx="1088737" cy="1076444"/>
              <a:chOff x="5945170" y="3402095"/>
              <a:chExt cx="1032341" cy="1020684"/>
            </a:xfrm>
          </p:grpSpPr>
          <p:sp>
            <p:nvSpPr>
              <p:cNvPr id="56" name="Oval 23"/>
              <p:cNvSpPr>
                <a:spLocks noChangeArrowheads="1"/>
              </p:cNvSpPr>
              <p:nvPr/>
            </p:nvSpPr>
            <p:spPr bwMode="auto">
              <a:xfrm>
                <a:off x="5945170" y="3402095"/>
                <a:ext cx="1019641" cy="1020684"/>
              </a:xfrm>
              <a:prstGeom prst="ellipse">
                <a:avLst/>
              </a:prstGeom>
              <a:solidFill>
                <a:schemeClr val="accent1"/>
              </a:solidFill>
              <a:ln w="50800">
                <a:solidFill>
                  <a:schemeClr val="bg1"/>
                </a:solidFill>
                <a:round/>
              </a:ln>
              <a:effectLst/>
            </p:spPr>
            <p:txBody>
              <a:bodyPr anchor="ctr"/>
              <a:lstStyle/>
              <a:p>
                <a:pPr>
                  <a:lnSpc>
                    <a:spcPct val="130000"/>
                  </a:lnSpc>
                </a:pPr>
                <a:endParaRPr lang="zh-CN" altLang="en-US" sz="1055">
                  <a:latin typeface="Arial" panose="020B0604020202020204" pitchFamily="34" charset="0"/>
                  <a:ea typeface="微软雅黑" panose="020B0503020204020204" pitchFamily="34" charset="-122"/>
                  <a:sym typeface="Arial" panose="020B0604020202020204" pitchFamily="34" charset="0"/>
                </a:endParaRPr>
              </a:p>
            </p:txBody>
          </p:sp>
          <p:sp>
            <p:nvSpPr>
              <p:cNvPr id="57" name="文本框 56"/>
              <p:cNvSpPr txBox="1"/>
              <p:nvPr/>
            </p:nvSpPr>
            <p:spPr>
              <a:xfrm>
                <a:off x="6161090" y="3507694"/>
                <a:ext cx="816421" cy="703015"/>
              </a:xfrm>
              <a:prstGeom prst="rect">
                <a:avLst/>
              </a:prstGeom>
              <a:noFill/>
            </p:spPr>
            <p:txBody>
              <a:bodyPr wrap="square" rtlCol="0">
                <a:spAutoFit/>
              </a:bodyPr>
              <a:lstStyle/>
              <a:p>
                <a:r>
                  <a:rPr lang="en-US" altLang="zh-CN" sz="4220" dirty="0" err="1">
                    <a:solidFill>
                      <a:schemeClr val="bg1"/>
                    </a:solidFill>
                    <a:latin typeface="Arial" panose="020B0604020202020204" pitchFamily="34" charset="0"/>
                    <a:ea typeface="微软雅黑" panose="020B0503020204020204" pitchFamily="34" charset="-122"/>
                    <a:sym typeface="Arial" panose="020B0604020202020204" pitchFamily="34" charset="0"/>
                  </a:rPr>
                  <a:t>vs</a:t>
                </a:r>
                <a:endParaRPr lang="zh-CN" altLang="en-US" sz="422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8" name="Freeform 105"/>
            <p:cNvSpPr>
              <a:spLocks noEditPoints="1"/>
            </p:cNvSpPr>
            <p:nvPr/>
          </p:nvSpPr>
          <p:spPr bwMode="auto">
            <a:xfrm>
              <a:off x="3004802" y="2291495"/>
              <a:ext cx="1216144" cy="1192299"/>
            </a:xfrm>
            <a:custGeom>
              <a:avLst/>
              <a:gdLst>
                <a:gd name="T0" fmla="*/ 6350 w 51"/>
                <a:gd name="T1" fmla="*/ 158750 h 50"/>
                <a:gd name="T2" fmla="*/ 12700 w 51"/>
                <a:gd name="T3" fmla="*/ 127000 h 50"/>
                <a:gd name="T4" fmla="*/ 44450 w 51"/>
                <a:gd name="T5" fmla="*/ 114300 h 50"/>
                <a:gd name="T6" fmla="*/ 44450 w 51"/>
                <a:gd name="T7" fmla="*/ 114300 h 50"/>
                <a:gd name="T8" fmla="*/ 34925 w 51"/>
                <a:gd name="T9" fmla="*/ 95250 h 50"/>
                <a:gd name="T10" fmla="*/ 31750 w 51"/>
                <a:gd name="T11" fmla="*/ 88900 h 50"/>
                <a:gd name="T12" fmla="*/ 25400 w 51"/>
                <a:gd name="T13" fmla="*/ 76200 h 50"/>
                <a:gd name="T14" fmla="*/ 22225 w 51"/>
                <a:gd name="T15" fmla="*/ 47625 h 50"/>
                <a:gd name="T16" fmla="*/ 63500 w 51"/>
                <a:gd name="T17" fmla="*/ 0 h 50"/>
                <a:gd name="T18" fmla="*/ 92075 w 51"/>
                <a:gd name="T19" fmla="*/ 9525 h 50"/>
                <a:gd name="T20" fmla="*/ 117475 w 51"/>
                <a:gd name="T21" fmla="*/ 38100 h 50"/>
                <a:gd name="T22" fmla="*/ 117475 w 51"/>
                <a:gd name="T23" fmla="*/ 60325 h 50"/>
                <a:gd name="T24" fmla="*/ 117475 w 51"/>
                <a:gd name="T25" fmla="*/ 73025 h 50"/>
                <a:gd name="T26" fmla="*/ 117475 w 51"/>
                <a:gd name="T27" fmla="*/ 158750 h 50"/>
                <a:gd name="T28" fmla="*/ 104775 w 51"/>
                <a:gd name="T29" fmla="*/ 76200 h 50"/>
                <a:gd name="T30" fmla="*/ 104775 w 51"/>
                <a:gd name="T31" fmla="*/ 60325 h 50"/>
                <a:gd name="T32" fmla="*/ 104775 w 51"/>
                <a:gd name="T33" fmla="*/ 38100 h 50"/>
                <a:gd name="T34" fmla="*/ 92075 w 51"/>
                <a:gd name="T35" fmla="*/ 19050 h 50"/>
                <a:gd name="T36" fmla="*/ 85725 w 51"/>
                <a:gd name="T37" fmla="*/ 19050 h 50"/>
                <a:gd name="T38" fmla="*/ 76200 w 51"/>
                <a:gd name="T39" fmla="*/ 12700 h 50"/>
                <a:gd name="T40" fmla="*/ 47625 w 51"/>
                <a:gd name="T41" fmla="*/ 15875 h 50"/>
                <a:gd name="T42" fmla="*/ 38100 w 51"/>
                <a:gd name="T43" fmla="*/ 31750 h 50"/>
                <a:gd name="T44" fmla="*/ 38100 w 51"/>
                <a:gd name="T45" fmla="*/ 60325 h 50"/>
                <a:gd name="T46" fmla="*/ 38100 w 51"/>
                <a:gd name="T47" fmla="*/ 63500 h 50"/>
                <a:gd name="T48" fmla="*/ 34925 w 51"/>
                <a:gd name="T49" fmla="*/ 73025 h 50"/>
                <a:gd name="T50" fmla="*/ 34925 w 51"/>
                <a:gd name="T51" fmla="*/ 73025 h 50"/>
                <a:gd name="T52" fmla="*/ 41275 w 51"/>
                <a:gd name="T53" fmla="*/ 79375 h 50"/>
                <a:gd name="T54" fmla="*/ 41275 w 51"/>
                <a:gd name="T55" fmla="*/ 79375 h 50"/>
                <a:gd name="T56" fmla="*/ 53975 w 51"/>
                <a:gd name="T57" fmla="*/ 101600 h 50"/>
                <a:gd name="T58" fmla="*/ 57150 w 51"/>
                <a:gd name="T59" fmla="*/ 111125 h 50"/>
                <a:gd name="T60" fmla="*/ 53975 w 51"/>
                <a:gd name="T61" fmla="*/ 120650 h 50"/>
                <a:gd name="T62" fmla="*/ 22225 w 51"/>
                <a:gd name="T63" fmla="*/ 136525 h 50"/>
                <a:gd name="T64" fmla="*/ 133350 w 51"/>
                <a:gd name="T65" fmla="*/ 111125 h 50"/>
                <a:gd name="T66" fmla="*/ 136525 w 51"/>
                <a:gd name="T67" fmla="*/ 117475 h 50"/>
                <a:gd name="T68" fmla="*/ 120650 w 51"/>
                <a:gd name="T69" fmla="*/ 120650 h 50"/>
                <a:gd name="T70" fmla="*/ 117475 w 51"/>
                <a:gd name="T71" fmla="*/ 136525 h 50"/>
                <a:gd name="T72" fmla="*/ 114300 w 51"/>
                <a:gd name="T73" fmla="*/ 120650 h 50"/>
                <a:gd name="T74" fmla="*/ 98425 w 51"/>
                <a:gd name="T75" fmla="*/ 117475 h 50"/>
                <a:gd name="T76" fmla="*/ 114300 w 51"/>
                <a:gd name="T77" fmla="*/ 111125 h 50"/>
                <a:gd name="T78" fmla="*/ 117475 w 51"/>
                <a:gd name="T79" fmla="*/ 95250 h 50"/>
                <a:gd name="T80" fmla="*/ 120650 w 51"/>
                <a:gd name="T81" fmla="*/ 111125 h 50"/>
                <a:gd name="T82" fmla="*/ 117475 w 51"/>
                <a:gd name="T83" fmla="*/ 85725 h 50"/>
                <a:gd name="T84" fmla="*/ 85725 w 51"/>
                <a:gd name="T85" fmla="*/ 117475 h 50"/>
                <a:gd name="T86" fmla="*/ 149225 w 51"/>
                <a:gd name="T87" fmla="*/ 117475 h 5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51" h="50">
                  <a:moveTo>
                    <a:pt x="4" y="48"/>
                  </a:moveTo>
                  <a:cubicBezTo>
                    <a:pt x="4" y="49"/>
                    <a:pt x="3" y="50"/>
                    <a:pt x="2" y="50"/>
                  </a:cubicBezTo>
                  <a:cubicBezTo>
                    <a:pt x="1" y="50"/>
                    <a:pt x="0" y="49"/>
                    <a:pt x="0" y="48"/>
                  </a:cubicBezTo>
                  <a:cubicBezTo>
                    <a:pt x="0" y="45"/>
                    <a:pt x="2" y="42"/>
                    <a:pt x="4" y="40"/>
                  </a:cubicBezTo>
                  <a:cubicBezTo>
                    <a:pt x="7" y="37"/>
                    <a:pt x="11" y="36"/>
                    <a:pt x="13" y="36"/>
                  </a:cubicBezTo>
                  <a:cubicBezTo>
                    <a:pt x="13" y="36"/>
                    <a:pt x="14" y="36"/>
                    <a:pt x="14" y="36"/>
                  </a:cubicBezTo>
                  <a:cubicBezTo>
                    <a:pt x="14" y="36"/>
                    <a:pt x="14" y="36"/>
                    <a:pt x="14" y="36"/>
                  </a:cubicBezTo>
                  <a:cubicBezTo>
                    <a:pt x="14" y="36"/>
                    <a:pt x="14" y="36"/>
                    <a:pt x="14" y="36"/>
                  </a:cubicBezTo>
                  <a:cubicBezTo>
                    <a:pt x="14" y="35"/>
                    <a:pt x="14" y="35"/>
                    <a:pt x="14" y="35"/>
                  </a:cubicBezTo>
                  <a:cubicBezTo>
                    <a:pt x="13" y="34"/>
                    <a:pt x="12" y="31"/>
                    <a:pt x="11" y="30"/>
                  </a:cubicBezTo>
                  <a:cubicBezTo>
                    <a:pt x="11" y="29"/>
                    <a:pt x="10" y="28"/>
                    <a:pt x="10" y="28"/>
                  </a:cubicBezTo>
                  <a:cubicBezTo>
                    <a:pt x="10" y="28"/>
                    <a:pt x="10" y="28"/>
                    <a:pt x="10" y="28"/>
                  </a:cubicBezTo>
                  <a:cubicBezTo>
                    <a:pt x="10" y="28"/>
                    <a:pt x="10" y="28"/>
                    <a:pt x="10" y="28"/>
                  </a:cubicBezTo>
                  <a:cubicBezTo>
                    <a:pt x="9" y="27"/>
                    <a:pt x="8" y="26"/>
                    <a:pt x="8" y="24"/>
                  </a:cubicBezTo>
                  <a:cubicBezTo>
                    <a:pt x="7" y="23"/>
                    <a:pt x="7" y="21"/>
                    <a:pt x="8" y="19"/>
                  </a:cubicBezTo>
                  <a:cubicBezTo>
                    <a:pt x="7" y="18"/>
                    <a:pt x="7" y="16"/>
                    <a:pt x="7" y="15"/>
                  </a:cubicBezTo>
                  <a:cubicBezTo>
                    <a:pt x="7" y="10"/>
                    <a:pt x="9" y="5"/>
                    <a:pt x="13" y="2"/>
                  </a:cubicBezTo>
                  <a:cubicBezTo>
                    <a:pt x="15" y="1"/>
                    <a:pt x="17" y="0"/>
                    <a:pt x="20" y="0"/>
                  </a:cubicBezTo>
                  <a:cubicBezTo>
                    <a:pt x="22" y="0"/>
                    <a:pt x="23" y="0"/>
                    <a:pt x="25" y="0"/>
                  </a:cubicBezTo>
                  <a:cubicBezTo>
                    <a:pt x="26" y="1"/>
                    <a:pt x="28" y="1"/>
                    <a:pt x="29" y="3"/>
                  </a:cubicBezTo>
                  <a:cubicBezTo>
                    <a:pt x="31" y="2"/>
                    <a:pt x="33" y="4"/>
                    <a:pt x="34" y="5"/>
                  </a:cubicBezTo>
                  <a:cubicBezTo>
                    <a:pt x="36" y="7"/>
                    <a:pt x="37" y="10"/>
                    <a:pt x="37" y="12"/>
                  </a:cubicBezTo>
                  <a:cubicBezTo>
                    <a:pt x="37" y="13"/>
                    <a:pt x="37" y="14"/>
                    <a:pt x="37" y="16"/>
                  </a:cubicBezTo>
                  <a:cubicBezTo>
                    <a:pt x="37" y="17"/>
                    <a:pt x="37" y="18"/>
                    <a:pt x="37" y="19"/>
                  </a:cubicBezTo>
                  <a:cubicBezTo>
                    <a:pt x="37" y="20"/>
                    <a:pt x="37" y="21"/>
                    <a:pt x="37" y="22"/>
                  </a:cubicBezTo>
                  <a:cubicBezTo>
                    <a:pt x="37" y="22"/>
                    <a:pt x="37" y="23"/>
                    <a:pt x="37" y="23"/>
                  </a:cubicBezTo>
                  <a:cubicBezTo>
                    <a:pt x="45" y="23"/>
                    <a:pt x="51" y="29"/>
                    <a:pt x="51" y="37"/>
                  </a:cubicBezTo>
                  <a:cubicBezTo>
                    <a:pt x="51" y="44"/>
                    <a:pt x="45" y="50"/>
                    <a:pt x="37" y="50"/>
                  </a:cubicBezTo>
                  <a:cubicBezTo>
                    <a:pt x="30" y="50"/>
                    <a:pt x="24" y="44"/>
                    <a:pt x="24" y="37"/>
                  </a:cubicBezTo>
                  <a:cubicBezTo>
                    <a:pt x="24" y="31"/>
                    <a:pt x="27" y="26"/>
                    <a:pt x="33" y="24"/>
                  </a:cubicBezTo>
                  <a:cubicBezTo>
                    <a:pt x="34" y="23"/>
                    <a:pt x="34" y="22"/>
                    <a:pt x="33" y="20"/>
                  </a:cubicBezTo>
                  <a:cubicBezTo>
                    <a:pt x="33" y="20"/>
                    <a:pt x="32" y="19"/>
                    <a:pt x="33" y="19"/>
                  </a:cubicBezTo>
                  <a:cubicBezTo>
                    <a:pt x="33" y="17"/>
                    <a:pt x="33" y="16"/>
                    <a:pt x="33" y="15"/>
                  </a:cubicBezTo>
                  <a:cubicBezTo>
                    <a:pt x="34" y="14"/>
                    <a:pt x="34" y="13"/>
                    <a:pt x="33" y="12"/>
                  </a:cubicBezTo>
                  <a:cubicBezTo>
                    <a:pt x="33" y="11"/>
                    <a:pt x="32" y="9"/>
                    <a:pt x="31" y="8"/>
                  </a:cubicBezTo>
                  <a:cubicBezTo>
                    <a:pt x="31" y="7"/>
                    <a:pt x="30" y="6"/>
                    <a:pt x="29" y="6"/>
                  </a:cubicBezTo>
                  <a:cubicBezTo>
                    <a:pt x="29" y="6"/>
                    <a:pt x="29" y="6"/>
                    <a:pt x="29" y="6"/>
                  </a:cubicBezTo>
                  <a:cubicBezTo>
                    <a:pt x="29" y="6"/>
                    <a:pt x="28" y="6"/>
                    <a:pt x="27" y="6"/>
                  </a:cubicBezTo>
                  <a:cubicBezTo>
                    <a:pt x="27" y="6"/>
                    <a:pt x="26" y="5"/>
                    <a:pt x="26" y="5"/>
                  </a:cubicBezTo>
                  <a:cubicBezTo>
                    <a:pt x="25" y="4"/>
                    <a:pt x="25" y="4"/>
                    <a:pt x="24" y="4"/>
                  </a:cubicBezTo>
                  <a:cubicBezTo>
                    <a:pt x="23" y="4"/>
                    <a:pt x="21" y="4"/>
                    <a:pt x="21" y="4"/>
                  </a:cubicBezTo>
                  <a:cubicBezTo>
                    <a:pt x="18" y="4"/>
                    <a:pt x="16" y="4"/>
                    <a:pt x="15" y="5"/>
                  </a:cubicBezTo>
                  <a:cubicBezTo>
                    <a:pt x="13" y="6"/>
                    <a:pt x="12" y="8"/>
                    <a:pt x="12" y="10"/>
                  </a:cubicBezTo>
                  <a:cubicBezTo>
                    <a:pt x="12" y="10"/>
                    <a:pt x="12" y="10"/>
                    <a:pt x="12" y="10"/>
                  </a:cubicBezTo>
                  <a:cubicBezTo>
                    <a:pt x="11" y="11"/>
                    <a:pt x="11" y="13"/>
                    <a:pt x="11" y="15"/>
                  </a:cubicBezTo>
                  <a:cubicBezTo>
                    <a:pt x="11" y="16"/>
                    <a:pt x="11" y="17"/>
                    <a:pt x="12" y="19"/>
                  </a:cubicBezTo>
                  <a:cubicBezTo>
                    <a:pt x="12" y="19"/>
                    <a:pt x="12" y="19"/>
                    <a:pt x="12" y="20"/>
                  </a:cubicBezTo>
                  <a:cubicBezTo>
                    <a:pt x="12" y="20"/>
                    <a:pt x="12" y="20"/>
                    <a:pt x="12" y="20"/>
                  </a:cubicBezTo>
                  <a:cubicBezTo>
                    <a:pt x="12" y="20"/>
                    <a:pt x="12" y="20"/>
                    <a:pt x="12" y="20"/>
                  </a:cubicBezTo>
                  <a:cubicBezTo>
                    <a:pt x="12" y="21"/>
                    <a:pt x="10" y="21"/>
                    <a:pt x="11" y="23"/>
                  </a:cubicBezTo>
                  <a:cubicBezTo>
                    <a:pt x="11" y="23"/>
                    <a:pt x="11" y="23"/>
                    <a:pt x="11" y="23"/>
                  </a:cubicBezTo>
                  <a:cubicBezTo>
                    <a:pt x="11" y="23"/>
                    <a:pt x="11" y="23"/>
                    <a:pt x="11" y="23"/>
                  </a:cubicBezTo>
                  <a:cubicBezTo>
                    <a:pt x="12" y="24"/>
                    <a:pt x="12" y="25"/>
                    <a:pt x="13" y="25"/>
                  </a:cubicBezTo>
                  <a:cubicBezTo>
                    <a:pt x="13" y="25"/>
                    <a:pt x="13" y="25"/>
                    <a:pt x="13" y="25"/>
                  </a:cubicBezTo>
                  <a:cubicBezTo>
                    <a:pt x="13" y="25"/>
                    <a:pt x="13" y="25"/>
                    <a:pt x="13" y="25"/>
                  </a:cubicBezTo>
                  <a:cubicBezTo>
                    <a:pt x="13" y="25"/>
                    <a:pt x="13" y="25"/>
                    <a:pt x="13" y="25"/>
                  </a:cubicBezTo>
                  <a:cubicBezTo>
                    <a:pt x="14" y="26"/>
                    <a:pt x="14" y="27"/>
                    <a:pt x="15" y="28"/>
                  </a:cubicBezTo>
                  <a:cubicBezTo>
                    <a:pt x="15" y="30"/>
                    <a:pt x="16" y="31"/>
                    <a:pt x="17" y="32"/>
                  </a:cubicBezTo>
                  <a:cubicBezTo>
                    <a:pt x="18" y="33"/>
                    <a:pt x="18" y="33"/>
                    <a:pt x="18" y="34"/>
                  </a:cubicBezTo>
                  <a:cubicBezTo>
                    <a:pt x="18" y="35"/>
                    <a:pt x="18" y="35"/>
                    <a:pt x="18" y="35"/>
                  </a:cubicBezTo>
                  <a:cubicBezTo>
                    <a:pt x="18" y="36"/>
                    <a:pt x="18" y="37"/>
                    <a:pt x="17" y="38"/>
                  </a:cubicBezTo>
                  <a:cubicBezTo>
                    <a:pt x="17" y="38"/>
                    <a:pt x="17" y="38"/>
                    <a:pt x="17" y="38"/>
                  </a:cubicBezTo>
                  <a:cubicBezTo>
                    <a:pt x="16" y="39"/>
                    <a:pt x="15" y="40"/>
                    <a:pt x="13" y="40"/>
                  </a:cubicBezTo>
                  <a:cubicBezTo>
                    <a:pt x="11" y="40"/>
                    <a:pt x="9" y="41"/>
                    <a:pt x="7" y="43"/>
                  </a:cubicBezTo>
                  <a:cubicBezTo>
                    <a:pt x="5" y="44"/>
                    <a:pt x="4" y="46"/>
                    <a:pt x="4" y="48"/>
                  </a:cubicBezTo>
                  <a:close/>
                  <a:moveTo>
                    <a:pt x="42" y="35"/>
                  </a:moveTo>
                  <a:cubicBezTo>
                    <a:pt x="42" y="35"/>
                    <a:pt x="42" y="35"/>
                    <a:pt x="42" y="35"/>
                  </a:cubicBezTo>
                  <a:cubicBezTo>
                    <a:pt x="43" y="35"/>
                    <a:pt x="43" y="36"/>
                    <a:pt x="43" y="37"/>
                  </a:cubicBezTo>
                  <a:cubicBezTo>
                    <a:pt x="43" y="37"/>
                    <a:pt x="43" y="38"/>
                    <a:pt x="42" y="38"/>
                  </a:cubicBezTo>
                  <a:cubicBezTo>
                    <a:pt x="38" y="38"/>
                    <a:pt x="38" y="38"/>
                    <a:pt x="38" y="38"/>
                  </a:cubicBezTo>
                  <a:cubicBezTo>
                    <a:pt x="38" y="42"/>
                    <a:pt x="38" y="42"/>
                    <a:pt x="38" y="42"/>
                  </a:cubicBezTo>
                  <a:cubicBezTo>
                    <a:pt x="38" y="42"/>
                    <a:pt x="38" y="43"/>
                    <a:pt x="37" y="43"/>
                  </a:cubicBezTo>
                  <a:cubicBezTo>
                    <a:pt x="37" y="43"/>
                    <a:pt x="36" y="42"/>
                    <a:pt x="36" y="42"/>
                  </a:cubicBezTo>
                  <a:cubicBezTo>
                    <a:pt x="36" y="38"/>
                    <a:pt x="36" y="38"/>
                    <a:pt x="36" y="38"/>
                  </a:cubicBezTo>
                  <a:cubicBezTo>
                    <a:pt x="32" y="38"/>
                    <a:pt x="32" y="38"/>
                    <a:pt x="32" y="38"/>
                  </a:cubicBezTo>
                  <a:cubicBezTo>
                    <a:pt x="31" y="38"/>
                    <a:pt x="31" y="37"/>
                    <a:pt x="31" y="37"/>
                  </a:cubicBezTo>
                  <a:cubicBezTo>
                    <a:pt x="31" y="36"/>
                    <a:pt x="31" y="35"/>
                    <a:pt x="32" y="35"/>
                  </a:cubicBezTo>
                  <a:cubicBezTo>
                    <a:pt x="36" y="35"/>
                    <a:pt x="36" y="35"/>
                    <a:pt x="36" y="35"/>
                  </a:cubicBezTo>
                  <a:cubicBezTo>
                    <a:pt x="36" y="31"/>
                    <a:pt x="36" y="31"/>
                    <a:pt x="36" y="31"/>
                  </a:cubicBezTo>
                  <a:cubicBezTo>
                    <a:pt x="36" y="31"/>
                    <a:pt x="37" y="30"/>
                    <a:pt x="37" y="30"/>
                  </a:cubicBezTo>
                  <a:cubicBezTo>
                    <a:pt x="38" y="30"/>
                    <a:pt x="38" y="31"/>
                    <a:pt x="38" y="31"/>
                  </a:cubicBezTo>
                  <a:cubicBezTo>
                    <a:pt x="38" y="35"/>
                    <a:pt x="38" y="35"/>
                    <a:pt x="38" y="35"/>
                  </a:cubicBezTo>
                  <a:cubicBezTo>
                    <a:pt x="42" y="35"/>
                    <a:pt x="42" y="35"/>
                    <a:pt x="42" y="35"/>
                  </a:cubicBezTo>
                  <a:close/>
                  <a:moveTo>
                    <a:pt x="37" y="27"/>
                  </a:moveTo>
                  <a:cubicBezTo>
                    <a:pt x="37" y="27"/>
                    <a:pt x="37" y="27"/>
                    <a:pt x="37" y="27"/>
                  </a:cubicBezTo>
                  <a:cubicBezTo>
                    <a:pt x="32" y="27"/>
                    <a:pt x="27" y="31"/>
                    <a:pt x="27" y="37"/>
                  </a:cubicBezTo>
                  <a:cubicBezTo>
                    <a:pt x="27" y="42"/>
                    <a:pt x="32" y="46"/>
                    <a:pt x="37" y="46"/>
                  </a:cubicBezTo>
                  <a:cubicBezTo>
                    <a:pt x="42" y="46"/>
                    <a:pt x="47" y="42"/>
                    <a:pt x="47" y="37"/>
                  </a:cubicBezTo>
                  <a:cubicBezTo>
                    <a:pt x="47" y="31"/>
                    <a:pt x="42" y="27"/>
                    <a:pt x="37" y="27"/>
                  </a:cubicBezTo>
                  <a:close/>
                </a:path>
              </a:pathLst>
            </a:custGeom>
            <a:solidFill>
              <a:schemeClr val="accent1"/>
            </a:solidFill>
            <a:ln>
              <a:noFill/>
            </a:ln>
          </p:spPr>
          <p:txBody>
            <a:bodyPr/>
            <a:lstStyle/>
            <a:p>
              <a:endParaRPr lang="zh-CN" altLang="en-US" sz="2580">
                <a:latin typeface="Arial" panose="020B0604020202020204" pitchFamily="34" charset="0"/>
                <a:ea typeface="微软雅黑" panose="020B0503020204020204" pitchFamily="34" charset="-122"/>
                <a:sym typeface="Arial" panose="020B0604020202020204" pitchFamily="34" charset="0"/>
              </a:endParaRPr>
            </a:p>
          </p:txBody>
        </p:sp>
        <p:sp>
          <p:nvSpPr>
            <p:cNvPr id="59" name="Freeform 106"/>
            <p:cNvSpPr>
              <a:spLocks noEditPoints="1"/>
            </p:cNvSpPr>
            <p:nvPr/>
          </p:nvSpPr>
          <p:spPr bwMode="auto">
            <a:xfrm>
              <a:off x="8682628" y="2291495"/>
              <a:ext cx="1228072" cy="1192299"/>
            </a:xfrm>
            <a:custGeom>
              <a:avLst/>
              <a:gdLst>
                <a:gd name="T0" fmla="*/ 6412 w 51"/>
                <a:gd name="T1" fmla="*/ 158750 h 50"/>
                <a:gd name="T2" fmla="*/ 12825 w 51"/>
                <a:gd name="T3" fmla="*/ 127000 h 50"/>
                <a:gd name="T4" fmla="*/ 44886 w 51"/>
                <a:gd name="T5" fmla="*/ 114300 h 50"/>
                <a:gd name="T6" fmla="*/ 44886 w 51"/>
                <a:gd name="T7" fmla="*/ 114300 h 50"/>
                <a:gd name="T8" fmla="*/ 35268 w 51"/>
                <a:gd name="T9" fmla="*/ 95250 h 50"/>
                <a:gd name="T10" fmla="*/ 32061 w 51"/>
                <a:gd name="T11" fmla="*/ 88900 h 50"/>
                <a:gd name="T12" fmla="*/ 22443 w 51"/>
                <a:gd name="T13" fmla="*/ 76200 h 50"/>
                <a:gd name="T14" fmla="*/ 22443 w 51"/>
                <a:gd name="T15" fmla="*/ 60325 h 50"/>
                <a:gd name="T16" fmla="*/ 38474 w 51"/>
                <a:gd name="T17" fmla="*/ 6350 h 50"/>
                <a:gd name="T18" fmla="*/ 76947 w 51"/>
                <a:gd name="T19" fmla="*/ 0 h 50"/>
                <a:gd name="T20" fmla="*/ 109009 w 51"/>
                <a:gd name="T21" fmla="*/ 15875 h 50"/>
                <a:gd name="T22" fmla="*/ 118627 w 51"/>
                <a:gd name="T23" fmla="*/ 50800 h 50"/>
                <a:gd name="T24" fmla="*/ 118627 w 51"/>
                <a:gd name="T25" fmla="*/ 66675 h 50"/>
                <a:gd name="T26" fmla="*/ 118627 w 51"/>
                <a:gd name="T27" fmla="*/ 73025 h 50"/>
                <a:gd name="T28" fmla="*/ 153895 w 51"/>
                <a:gd name="T29" fmla="*/ 142875 h 50"/>
                <a:gd name="T30" fmla="*/ 160307 w 51"/>
                <a:gd name="T31" fmla="*/ 149225 h 50"/>
                <a:gd name="T32" fmla="*/ 150688 w 51"/>
                <a:gd name="T33" fmla="*/ 158750 h 50"/>
                <a:gd name="T34" fmla="*/ 144276 w 51"/>
                <a:gd name="T35" fmla="*/ 149225 h 50"/>
                <a:gd name="T36" fmla="*/ 73741 w 51"/>
                <a:gd name="T37" fmla="*/ 117475 h 50"/>
                <a:gd name="T38" fmla="*/ 105803 w 51"/>
                <a:gd name="T39" fmla="*/ 63500 h 50"/>
                <a:gd name="T40" fmla="*/ 105803 w 51"/>
                <a:gd name="T41" fmla="*/ 47625 h 50"/>
                <a:gd name="T42" fmla="*/ 99390 w 51"/>
                <a:gd name="T43" fmla="*/ 25400 h 50"/>
                <a:gd name="T44" fmla="*/ 92978 w 51"/>
                <a:gd name="T45" fmla="*/ 19050 h 50"/>
                <a:gd name="T46" fmla="*/ 80153 w 51"/>
                <a:gd name="T47" fmla="*/ 15875 h 50"/>
                <a:gd name="T48" fmla="*/ 64123 w 51"/>
                <a:gd name="T49" fmla="*/ 12700 h 50"/>
                <a:gd name="T50" fmla="*/ 35268 w 51"/>
                <a:gd name="T51" fmla="*/ 31750 h 50"/>
                <a:gd name="T52" fmla="*/ 35268 w 51"/>
                <a:gd name="T53" fmla="*/ 44450 h 50"/>
                <a:gd name="T54" fmla="*/ 35268 w 51"/>
                <a:gd name="T55" fmla="*/ 63500 h 50"/>
                <a:gd name="T56" fmla="*/ 35268 w 51"/>
                <a:gd name="T57" fmla="*/ 63500 h 50"/>
                <a:gd name="T58" fmla="*/ 38474 w 51"/>
                <a:gd name="T59" fmla="*/ 79375 h 50"/>
                <a:gd name="T60" fmla="*/ 38474 w 51"/>
                <a:gd name="T61" fmla="*/ 79375 h 50"/>
                <a:gd name="T62" fmla="*/ 38474 w 51"/>
                <a:gd name="T63" fmla="*/ 79375 h 50"/>
                <a:gd name="T64" fmla="*/ 54504 w 51"/>
                <a:gd name="T65" fmla="*/ 101600 h 50"/>
                <a:gd name="T66" fmla="*/ 57710 w 51"/>
                <a:gd name="T67" fmla="*/ 111125 h 50"/>
                <a:gd name="T68" fmla="*/ 51298 w 51"/>
                <a:gd name="T69" fmla="*/ 120650 h 50"/>
                <a:gd name="T70" fmla="*/ 19237 w 51"/>
                <a:gd name="T71" fmla="*/ 136525 h 50"/>
                <a:gd name="T72" fmla="*/ 102596 w 51"/>
                <a:gd name="T73" fmla="*/ 107950 h 50"/>
                <a:gd name="T74" fmla="*/ 96184 w 51"/>
                <a:gd name="T75" fmla="*/ 111125 h 50"/>
                <a:gd name="T76" fmla="*/ 109009 w 51"/>
                <a:gd name="T77" fmla="*/ 92075 h 50"/>
                <a:gd name="T78" fmla="*/ 112215 w 51"/>
                <a:gd name="T79" fmla="*/ 98425 h 50"/>
                <a:gd name="T80" fmla="*/ 134658 w 51"/>
                <a:gd name="T81" fmla="*/ 107950 h 50"/>
                <a:gd name="T82" fmla="*/ 137864 w 51"/>
                <a:gd name="T83" fmla="*/ 104775 h 50"/>
                <a:gd name="T84" fmla="*/ 144276 w 51"/>
                <a:gd name="T85" fmla="*/ 117475 h 50"/>
                <a:gd name="T86" fmla="*/ 128245 w 51"/>
                <a:gd name="T87" fmla="*/ 139700 h 50"/>
                <a:gd name="T88" fmla="*/ 115421 w 51"/>
                <a:gd name="T89" fmla="*/ 136525 h 50"/>
                <a:gd name="T90" fmla="*/ 125039 w 51"/>
                <a:gd name="T91" fmla="*/ 133350 h 50"/>
                <a:gd name="T92" fmla="*/ 134658 w 51"/>
                <a:gd name="T93" fmla="*/ 117475 h 50"/>
                <a:gd name="T94" fmla="*/ 118627 w 51"/>
                <a:gd name="T95" fmla="*/ 85725 h 50"/>
                <a:gd name="T96" fmla="*/ 86566 w 51"/>
                <a:gd name="T97" fmla="*/ 117475 h 50"/>
                <a:gd name="T98" fmla="*/ 147482 w 51"/>
                <a:gd name="T99" fmla="*/ 117475 h 5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1" h="50">
                  <a:moveTo>
                    <a:pt x="4" y="48"/>
                  </a:moveTo>
                  <a:cubicBezTo>
                    <a:pt x="4" y="49"/>
                    <a:pt x="3" y="50"/>
                    <a:pt x="2" y="50"/>
                  </a:cubicBezTo>
                  <a:cubicBezTo>
                    <a:pt x="1" y="50"/>
                    <a:pt x="0" y="49"/>
                    <a:pt x="0" y="48"/>
                  </a:cubicBezTo>
                  <a:cubicBezTo>
                    <a:pt x="0" y="45"/>
                    <a:pt x="2" y="42"/>
                    <a:pt x="4" y="40"/>
                  </a:cubicBezTo>
                  <a:cubicBezTo>
                    <a:pt x="6" y="37"/>
                    <a:pt x="10" y="36"/>
                    <a:pt x="12" y="36"/>
                  </a:cubicBezTo>
                  <a:cubicBezTo>
                    <a:pt x="13" y="36"/>
                    <a:pt x="13" y="36"/>
                    <a:pt x="14" y="36"/>
                  </a:cubicBezTo>
                  <a:cubicBezTo>
                    <a:pt x="14" y="36"/>
                    <a:pt x="14" y="36"/>
                    <a:pt x="14" y="36"/>
                  </a:cubicBezTo>
                  <a:cubicBezTo>
                    <a:pt x="14" y="36"/>
                    <a:pt x="14" y="36"/>
                    <a:pt x="14" y="36"/>
                  </a:cubicBezTo>
                  <a:cubicBezTo>
                    <a:pt x="14" y="35"/>
                    <a:pt x="14" y="35"/>
                    <a:pt x="14" y="35"/>
                  </a:cubicBezTo>
                  <a:cubicBezTo>
                    <a:pt x="12" y="33"/>
                    <a:pt x="11" y="31"/>
                    <a:pt x="11" y="30"/>
                  </a:cubicBezTo>
                  <a:cubicBezTo>
                    <a:pt x="10" y="29"/>
                    <a:pt x="10" y="28"/>
                    <a:pt x="10" y="28"/>
                  </a:cubicBezTo>
                  <a:cubicBezTo>
                    <a:pt x="10" y="28"/>
                    <a:pt x="10" y="28"/>
                    <a:pt x="10" y="28"/>
                  </a:cubicBezTo>
                  <a:cubicBezTo>
                    <a:pt x="10" y="28"/>
                    <a:pt x="10" y="28"/>
                    <a:pt x="10" y="28"/>
                  </a:cubicBezTo>
                  <a:cubicBezTo>
                    <a:pt x="9" y="27"/>
                    <a:pt x="8" y="26"/>
                    <a:pt x="7" y="24"/>
                  </a:cubicBezTo>
                  <a:cubicBezTo>
                    <a:pt x="7" y="24"/>
                    <a:pt x="7" y="24"/>
                    <a:pt x="7" y="24"/>
                  </a:cubicBezTo>
                  <a:cubicBezTo>
                    <a:pt x="7" y="23"/>
                    <a:pt x="6" y="21"/>
                    <a:pt x="7" y="19"/>
                  </a:cubicBezTo>
                  <a:cubicBezTo>
                    <a:pt x="7" y="18"/>
                    <a:pt x="7" y="16"/>
                    <a:pt x="7" y="14"/>
                  </a:cubicBezTo>
                  <a:cubicBezTo>
                    <a:pt x="7" y="10"/>
                    <a:pt x="8" y="5"/>
                    <a:pt x="12" y="2"/>
                  </a:cubicBezTo>
                  <a:cubicBezTo>
                    <a:pt x="14" y="1"/>
                    <a:pt x="17" y="0"/>
                    <a:pt x="20" y="0"/>
                  </a:cubicBezTo>
                  <a:cubicBezTo>
                    <a:pt x="21" y="0"/>
                    <a:pt x="23" y="0"/>
                    <a:pt x="24" y="0"/>
                  </a:cubicBezTo>
                  <a:cubicBezTo>
                    <a:pt x="26" y="0"/>
                    <a:pt x="28" y="1"/>
                    <a:pt x="29" y="2"/>
                  </a:cubicBezTo>
                  <a:cubicBezTo>
                    <a:pt x="31" y="2"/>
                    <a:pt x="32" y="3"/>
                    <a:pt x="34" y="5"/>
                  </a:cubicBezTo>
                  <a:cubicBezTo>
                    <a:pt x="35" y="7"/>
                    <a:pt x="37" y="10"/>
                    <a:pt x="37" y="12"/>
                  </a:cubicBezTo>
                  <a:cubicBezTo>
                    <a:pt x="37" y="13"/>
                    <a:pt x="37" y="14"/>
                    <a:pt x="37" y="16"/>
                  </a:cubicBezTo>
                  <a:cubicBezTo>
                    <a:pt x="37" y="17"/>
                    <a:pt x="37" y="18"/>
                    <a:pt x="36" y="19"/>
                  </a:cubicBezTo>
                  <a:cubicBezTo>
                    <a:pt x="37" y="20"/>
                    <a:pt x="37" y="20"/>
                    <a:pt x="37" y="21"/>
                  </a:cubicBezTo>
                  <a:cubicBezTo>
                    <a:pt x="37" y="21"/>
                    <a:pt x="37" y="21"/>
                    <a:pt x="37" y="21"/>
                  </a:cubicBezTo>
                  <a:cubicBezTo>
                    <a:pt x="37" y="22"/>
                    <a:pt x="37" y="22"/>
                    <a:pt x="37" y="23"/>
                  </a:cubicBezTo>
                  <a:cubicBezTo>
                    <a:pt x="44" y="23"/>
                    <a:pt x="50" y="29"/>
                    <a:pt x="50" y="37"/>
                  </a:cubicBezTo>
                  <a:cubicBezTo>
                    <a:pt x="50" y="40"/>
                    <a:pt x="49" y="42"/>
                    <a:pt x="48" y="45"/>
                  </a:cubicBezTo>
                  <a:cubicBezTo>
                    <a:pt x="48" y="45"/>
                    <a:pt x="48" y="45"/>
                    <a:pt x="48" y="45"/>
                  </a:cubicBezTo>
                  <a:cubicBezTo>
                    <a:pt x="50" y="47"/>
                    <a:pt x="50" y="47"/>
                    <a:pt x="50" y="47"/>
                  </a:cubicBezTo>
                  <a:cubicBezTo>
                    <a:pt x="51" y="48"/>
                    <a:pt x="51" y="49"/>
                    <a:pt x="50" y="50"/>
                  </a:cubicBezTo>
                  <a:cubicBezTo>
                    <a:pt x="49" y="50"/>
                    <a:pt x="48" y="50"/>
                    <a:pt x="47" y="50"/>
                  </a:cubicBezTo>
                  <a:cubicBezTo>
                    <a:pt x="45" y="47"/>
                    <a:pt x="45" y="47"/>
                    <a:pt x="45" y="47"/>
                  </a:cubicBezTo>
                  <a:cubicBezTo>
                    <a:pt x="45" y="47"/>
                    <a:pt x="45" y="47"/>
                    <a:pt x="45" y="47"/>
                  </a:cubicBezTo>
                  <a:cubicBezTo>
                    <a:pt x="43" y="49"/>
                    <a:pt x="40" y="50"/>
                    <a:pt x="37" y="50"/>
                  </a:cubicBezTo>
                  <a:cubicBezTo>
                    <a:pt x="29" y="50"/>
                    <a:pt x="23" y="44"/>
                    <a:pt x="23" y="37"/>
                  </a:cubicBezTo>
                  <a:cubicBezTo>
                    <a:pt x="23" y="31"/>
                    <a:pt x="27" y="26"/>
                    <a:pt x="32" y="24"/>
                  </a:cubicBezTo>
                  <a:cubicBezTo>
                    <a:pt x="33" y="22"/>
                    <a:pt x="34" y="22"/>
                    <a:pt x="33" y="20"/>
                  </a:cubicBezTo>
                  <a:cubicBezTo>
                    <a:pt x="32" y="20"/>
                    <a:pt x="32" y="19"/>
                    <a:pt x="32" y="19"/>
                  </a:cubicBezTo>
                  <a:cubicBezTo>
                    <a:pt x="33" y="17"/>
                    <a:pt x="33" y="16"/>
                    <a:pt x="33" y="15"/>
                  </a:cubicBezTo>
                  <a:cubicBezTo>
                    <a:pt x="33" y="14"/>
                    <a:pt x="33" y="13"/>
                    <a:pt x="33" y="12"/>
                  </a:cubicBezTo>
                  <a:cubicBezTo>
                    <a:pt x="33" y="11"/>
                    <a:pt x="32" y="9"/>
                    <a:pt x="31" y="8"/>
                  </a:cubicBezTo>
                  <a:cubicBezTo>
                    <a:pt x="30" y="7"/>
                    <a:pt x="29" y="6"/>
                    <a:pt x="29" y="6"/>
                  </a:cubicBezTo>
                  <a:cubicBezTo>
                    <a:pt x="29" y="6"/>
                    <a:pt x="29" y="6"/>
                    <a:pt x="29" y="6"/>
                  </a:cubicBezTo>
                  <a:cubicBezTo>
                    <a:pt x="28" y="6"/>
                    <a:pt x="28" y="6"/>
                    <a:pt x="27" y="6"/>
                  </a:cubicBezTo>
                  <a:cubicBezTo>
                    <a:pt x="26" y="6"/>
                    <a:pt x="26" y="5"/>
                    <a:pt x="25" y="5"/>
                  </a:cubicBezTo>
                  <a:cubicBezTo>
                    <a:pt x="25" y="4"/>
                    <a:pt x="24" y="4"/>
                    <a:pt x="24" y="4"/>
                  </a:cubicBezTo>
                  <a:cubicBezTo>
                    <a:pt x="22" y="4"/>
                    <a:pt x="21" y="4"/>
                    <a:pt x="20" y="4"/>
                  </a:cubicBezTo>
                  <a:cubicBezTo>
                    <a:pt x="18" y="4"/>
                    <a:pt x="16" y="4"/>
                    <a:pt x="14" y="5"/>
                  </a:cubicBezTo>
                  <a:cubicBezTo>
                    <a:pt x="13" y="6"/>
                    <a:pt x="12" y="8"/>
                    <a:pt x="11" y="10"/>
                  </a:cubicBezTo>
                  <a:cubicBezTo>
                    <a:pt x="11" y="10"/>
                    <a:pt x="11" y="10"/>
                    <a:pt x="11" y="10"/>
                  </a:cubicBezTo>
                  <a:cubicBezTo>
                    <a:pt x="11" y="11"/>
                    <a:pt x="10" y="13"/>
                    <a:pt x="11" y="14"/>
                  </a:cubicBezTo>
                  <a:cubicBezTo>
                    <a:pt x="11" y="16"/>
                    <a:pt x="11" y="17"/>
                    <a:pt x="11" y="19"/>
                  </a:cubicBezTo>
                  <a:cubicBezTo>
                    <a:pt x="11" y="19"/>
                    <a:pt x="12" y="19"/>
                    <a:pt x="11" y="20"/>
                  </a:cubicBezTo>
                  <a:cubicBezTo>
                    <a:pt x="11" y="20"/>
                    <a:pt x="11" y="20"/>
                    <a:pt x="11" y="20"/>
                  </a:cubicBezTo>
                  <a:cubicBezTo>
                    <a:pt x="11" y="20"/>
                    <a:pt x="11" y="20"/>
                    <a:pt x="11" y="20"/>
                  </a:cubicBezTo>
                  <a:cubicBezTo>
                    <a:pt x="11" y="21"/>
                    <a:pt x="10" y="21"/>
                    <a:pt x="11" y="23"/>
                  </a:cubicBezTo>
                  <a:cubicBezTo>
                    <a:pt x="11" y="24"/>
                    <a:pt x="12" y="24"/>
                    <a:pt x="12" y="25"/>
                  </a:cubicBezTo>
                  <a:cubicBezTo>
                    <a:pt x="12" y="25"/>
                    <a:pt x="12" y="25"/>
                    <a:pt x="12" y="25"/>
                  </a:cubicBezTo>
                  <a:cubicBezTo>
                    <a:pt x="12" y="25"/>
                    <a:pt x="12" y="25"/>
                    <a:pt x="12" y="25"/>
                  </a:cubicBezTo>
                  <a:cubicBezTo>
                    <a:pt x="12" y="25"/>
                    <a:pt x="12" y="25"/>
                    <a:pt x="12" y="25"/>
                  </a:cubicBezTo>
                  <a:cubicBezTo>
                    <a:pt x="12" y="25"/>
                    <a:pt x="12" y="25"/>
                    <a:pt x="12" y="25"/>
                  </a:cubicBezTo>
                  <a:cubicBezTo>
                    <a:pt x="13" y="26"/>
                    <a:pt x="14" y="27"/>
                    <a:pt x="14" y="28"/>
                  </a:cubicBezTo>
                  <a:cubicBezTo>
                    <a:pt x="15" y="30"/>
                    <a:pt x="16" y="31"/>
                    <a:pt x="17" y="32"/>
                  </a:cubicBezTo>
                  <a:cubicBezTo>
                    <a:pt x="17" y="33"/>
                    <a:pt x="18" y="33"/>
                    <a:pt x="18" y="34"/>
                  </a:cubicBezTo>
                  <a:cubicBezTo>
                    <a:pt x="18" y="35"/>
                    <a:pt x="18" y="35"/>
                    <a:pt x="18" y="35"/>
                  </a:cubicBezTo>
                  <a:cubicBezTo>
                    <a:pt x="18" y="36"/>
                    <a:pt x="17" y="37"/>
                    <a:pt x="16" y="38"/>
                  </a:cubicBezTo>
                  <a:cubicBezTo>
                    <a:pt x="16" y="38"/>
                    <a:pt x="16" y="38"/>
                    <a:pt x="16" y="38"/>
                  </a:cubicBezTo>
                  <a:cubicBezTo>
                    <a:pt x="15" y="39"/>
                    <a:pt x="14" y="40"/>
                    <a:pt x="13" y="40"/>
                  </a:cubicBezTo>
                  <a:cubicBezTo>
                    <a:pt x="11" y="40"/>
                    <a:pt x="8" y="41"/>
                    <a:pt x="6" y="43"/>
                  </a:cubicBezTo>
                  <a:cubicBezTo>
                    <a:pt x="5" y="44"/>
                    <a:pt x="4" y="46"/>
                    <a:pt x="4" y="48"/>
                  </a:cubicBezTo>
                  <a:close/>
                  <a:moveTo>
                    <a:pt x="32" y="34"/>
                  </a:moveTo>
                  <a:cubicBezTo>
                    <a:pt x="32" y="34"/>
                    <a:pt x="32" y="34"/>
                    <a:pt x="32" y="34"/>
                  </a:cubicBezTo>
                  <a:cubicBezTo>
                    <a:pt x="31" y="35"/>
                    <a:pt x="31" y="35"/>
                    <a:pt x="30" y="35"/>
                  </a:cubicBezTo>
                  <a:cubicBezTo>
                    <a:pt x="30" y="35"/>
                    <a:pt x="29" y="34"/>
                    <a:pt x="30" y="33"/>
                  </a:cubicBezTo>
                  <a:cubicBezTo>
                    <a:pt x="30" y="32"/>
                    <a:pt x="32" y="30"/>
                    <a:pt x="34" y="29"/>
                  </a:cubicBezTo>
                  <a:cubicBezTo>
                    <a:pt x="34" y="29"/>
                    <a:pt x="35" y="29"/>
                    <a:pt x="35" y="30"/>
                  </a:cubicBezTo>
                  <a:cubicBezTo>
                    <a:pt x="35" y="30"/>
                    <a:pt x="35" y="31"/>
                    <a:pt x="35" y="31"/>
                  </a:cubicBezTo>
                  <a:cubicBezTo>
                    <a:pt x="33" y="32"/>
                    <a:pt x="32" y="33"/>
                    <a:pt x="32" y="34"/>
                  </a:cubicBezTo>
                  <a:close/>
                  <a:moveTo>
                    <a:pt x="42" y="34"/>
                  </a:moveTo>
                  <a:cubicBezTo>
                    <a:pt x="42" y="34"/>
                    <a:pt x="42" y="34"/>
                    <a:pt x="42" y="34"/>
                  </a:cubicBezTo>
                  <a:cubicBezTo>
                    <a:pt x="42" y="34"/>
                    <a:pt x="42" y="33"/>
                    <a:pt x="43" y="33"/>
                  </a:cubicBezTo>
                  <a:cubicBezTo>
                    <a:pt x="43" y="33"/>
                    <a:pt x="44" y="33"/>
                    <a:pt x="44" y="33"/>
                  </a:cubicBezTo>
                  <a:cubicBezTo>
                    <a:pt x="45" y="34"/>
                    <a:pt x="45" y="36"/>
                    <a:pt x="45" y="37"/>
                  </a:cubicBezTo>
                  <a:cubicBezTo>
                    <a:pt x="45" y="38"/>
                    <a:pt x="44" y="40"/>
                    <a:pt x="43" y="41"/>
                  </a:cubicBezTo>
                  <a:cubicBezTo>
                    <a:pt x="43" y="42"/>
                    <a:pt x="41" y="43"/>
                    <a:pt x="40" y="44"/>
                  </a:cubicBezTo>
                  <a:cubicBezTo>
                    <a:pt x="39" y="44"/>
                    <a:pt x="38" y="44"/>
                    <a:pt x="37" y="44"/>
                  </a:cubicBezTo>
                  <a:cubicBezTo>
                    <a:pt x="36" y="44"/>
                    <a:pt x="36" y="44"/>
                    <a:pt x="36" y="43"/>
                  </a:cubicBezTo>
                  <a:cubicBezTo>
                    <a:pt x="36" y="43"/>
                    <a:pt x="36" y="42"/>
                    <a:pt x="37" y="42"/>
                  </a:cubicBezTo>
                  <a:cubicBezTo>
                    <a:pt x="38" y="42"/>
                    <a:pt x="38" y="42"/>
                    <a:pt x="39" y="42"/>
                  </a:cubicBezTo>
                  <a:cubicBezTo>
                    <a:pt x="40" y="41"/>
                    <a:pt x="41" y="41"/>
                    <a:pt x="42" y="40"/>
                  </a:cubicBezTo>
                  <a:cubicBezTo>
                    <a:pt x="42" y="39"/>
                    <a:pt x="42" y="38"/>
                    <a:pt x="42" y="37"/>
                  </a:cubicBezTo>
                  <a:cubicBezTo>
                    <a:pt x="42" y="36"/>
                    <a:pt x="42" y="35"/>
                    <a:pt x="42" y="34"/>
                  </a:cubicBezTo>
                  <a:close/>
                  <a:moveTo>
                    <a:pt x="37" y="27"/>
                  </a:moveTo>
                  <a:cubicBezTo>
                    <a:pt x="37" y="27"/>
                    <a:pt x="37" y="27"/>
                    <a:pt x="37" y="27"/>
                  </a:cubicBezTo>
                  <a:cubicBezTo>
                    <a:pt x="32" y="27"/>
                    <a:pt x="27" y="31"/>
                    <a:pt x="27" y="37"/>
                  </a:cubicBezTo>
                  <a:cubicBezTo>
                    <a:pt x="27" y="42"/>
                    <a:pt x="32" y="46"/>
                    <a:pt x="37" y="46"/>
                  </a:cubicBezTo>
                  <a:cubicBezTo>
                    <a:pt x="42" y="46"/>
                    <a:pt x="46" y="42"/>
                    <a:pt x="46" y="37"/>
                  </a:cubicBezTo>
                  <a:cubicBezTo>
                    <a:pt x="46" y="31"/>
                    <a:pt x="42" y="27"/>
                    <a:pt x="37" y="27"/>
                  </a:cubicBezTo>
                  <a:close/>
                </a:path>
              </a:pathLst>
            </a:custGeom>
            <a:solidFill>
              <a:schemeClr val="accent1"/>
            </a:solidFill>
            <a:ln>
              <a:noFill/>
            </a:ln>
          </p:spPr>
          <p:txBody>
            <a:bodyPr/>
            <a:lstStyle/>
            <a:p>
              <a:endParaRPr lang="zh-CN" altLang="en-US" sz="2580">
                <a:latin typeface="Arial" panose="020B0604020202020204" pitchFamily="34" charset="0"/>
                <a:ea typeface="微软雅黑" panose="020B0503020204020204" pitchFamily="34" charset="-122"/>
                <a:sym typeface="Arial" panose="020B0604020202020204" pitchFamily="34" charset="0"/>
              </a:endParaRPr>
            </a:p>
          </p:txBody>
        </p:sp>
        <p:sp>
          <p:nvSpPr>
            <p:cNvPr id="60" name="圆角矩形 59"/>
            <p:cNvSpPr/>
            <p:nvPr/>
          </p:nvSpPr>
          <p:spPr>
            <a:xfrm>
              <a:off x="1687970" y="3652662"/>
              <a:ext cx="3777052" cy="1972733"/>
            </a:xfrm>
            <a:prstGeom prst="roundRect">
              <a:avLst>
                <a:gd name="adj" fmla="val 0"/>
              </a:avLst>
            </a:pr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1" name="圆角矩形 60"/>
            <p:cNvSpPr/>
            <p:nvPr/>
          </p:nvSpPr>
          <p:spPr>
            <a:xfrm>
              <a:off x="7393730" y="3631499"/>
              <a:ext cx="3777052" cy="1972733"/>
            </a:xfrm>
            <a:prstGeom prst="roundRect">
              <a:avLst>
                <a:gd name="adj" fmla="val 0"/>
              </a:avLst>
            </a:pr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62" name="组合 61"/>
            <p:cNvGrpSpPr/>
            <p:nvPr/>
          </p:nvGrpSpPr>
          <p:grpSpPr>
            <a:xfrm>
              <a:off x="1864061" y="4058491"/>
              <a:ext cx="3497625" cy="999084"/>
              <a:chOff x="1767168" y="3848265"/>
              <a:chExt cx="3316449" cy="947332"/>
            </a:xfrm>
          </p:grpSpPr>
          <p:sp>
            <p:nvSpPr>
              <p:cNvPr id="63" name="TextBox 54"/>
              <p:cNvSpPr txBox="1"/>
              <p:nvPr/>
            </p:nvSpPr>
            <p:spPr>
              <a:xfrm>
                <a:off x="1767168" y="4186819"/>
                <a:ext cx="3316449" cy="608778"/>
              </a:xfrm>
              <a:prstGeom prst="rect">
                <a:avLst/>
              </a:prstGeom>
              <a:noFill/>
            </p:spPr>
            <p:txBody>
              <a:bodyPr wrap="square" rtlCol="0">
                <a:spAutoFit/>
              </a:bodyPr>
              <a:lstStyle/>
              <a:p>
                <a:pPr algn="ctr">
                  <a:lnSpc>
                    <a:spcPct val="150000"/>
                  </a:lnSpc>
                </a:pPr>
                <a:r>
                  <a:rPr lang="zh-CN" altLang="en-US" sz="1265" dirty="0">
                    <a:solidFill>
                      <a:schemeClr val="tx1">
                        <a:lumMod val="75000"/>
                        <a:lumOff val="25000"/>
                      </a:schemeClr>
                    </a:solidFill>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a:t>
                </a:r>
                <a:endParaRPr lang="zh-CN" altLang="en-US" sz="1265" dirty="0">
                  <a:solidFill>
                    <a:schemeClr val="tx1">
                      <a:lumMod val="75000"/>
                      <a:lumOff val="25000"/>
                    </a:schemeClr>
                  </a:solidFill>
                  <a:latin typeface="Arial" panose="020B0604020202020204" pitchFamily="34" charset="0"/>
                  <a:ea typeface="微软雅黑" panose="020B0503020204020204" pitchFamily="34" charset="-122"/>
                  <a:cs typeface="方正兰亭细黑_GBK_M" pitchFamily="2" charset="2"/>
                  <a:sym typeface="Arial" panose="020B0604020202020204" pitchFamily="34" charset="0"/>
                </a:endParaRPr>
              </a:p>
            </p:txBody>
          </p:sp>
          <p:sp>
            <p:nvSpPr>
              <p:cNvPr id="64" name="文本框 63"/>
              <p:cNvSpPr txBox="1"/>
              <p:nvPr/>
            </p:nvSpPr>
            <p:spPr>
              <a:xfrm>
                <a:off x="2905011" y="3848265"/>
                <a:ext cx="995883" cy="333725"/>
              </a:xfrm>
              <a:prstGeom prst="rect">
                <a:avLst/>
              </a:prstGeom>
              <a:noFill/>
            </p:spPr>
            <p:txBody>
              <a:bodyPr wrap="none" rtlCol="0">
                <a:spAutoFit/>
              </a:bodyPr>
              <a:lstStyle/>
              <a:p>
                <a:pPr algn="ctr"/>
                <a:r>
                  <a:rPr lang="zh-CN" altLang="en-US" sz="1685" b="1" dirty="0">
                    <a:solidFill>
                      <a:schemeClr val="tx1">
                        <a:lumMod val="95000"/>
                        <a:lumOff val="5000"/>
                      </a:schemeClr>
                    </a:solidFill>
                    <a:latin typeface="Arial" panose="020B0604020202020204" pitchFamily="34" charset="0"/>
                    <a:ea typeface="微软雅黑" panose="020B0503020204020204" pitchFamily="34" charset="-122"/>
                    <a:sym typeface="Arial" panose="020B0604020202020204" pitchFamily="34" charset="0"/>
                  </a:rPr>
                  <a:t>相关标题</a:t>
                </a:r>
                <a:endParaRPr lang="zh-CN" altLang="en-US" sz="1685" b="1" dirty="0">
                  <a:solidFill>
                    <a:schemeClr val="tx1">
                      <a:lumMod val="95000"/>
                      <a:lumOff val="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5" name="组合 64"/>
            <p:cNvGrpSpPr/>
            <p:nvPr/>
          </p:nvGrpSpPr>
          <p:grpSpPr>
            <a:xfrm>
              <a:off x="7547852" y="4058493"/>
              <a:ext cx="3497625" cy="999084"/>
              <a:chOff x="1767168" y="3848265"/>
              <a:chExt cx="3316449" cy="947332"/>
            </a:xfrm>
          </p:grpSpPr>
          <p:sp>
            <p:nvSpPr>
              <p:cNvPr id="66" name="TextBox 54"/>
              <p:cNvSpPr txBox="1"/>
              <p:nvPr/>
            </p:nvSpPr>
            <p:spPr>
              <a:xfrm>
                <a:off x="1767168" y="4186819"/>
                <a:ext cx="3316449" cy="608778"/>
              </a:xfrm>
              <a:prstGeom prst="rect">
                <a:avLst/>
              </a:prstGeom>
              <a:noFill/>
            </p:spPr>
            <p:txBody>
              <a:bodyPr wrap="square" rtlCol="0">
                <a:spAutoFit/>
              </a:bodyPr>
              <a:lstStyle/>
              <a:p>
                <a:pPr algn="ctr">
                  <a:lnSpc>
                    <a:spcPct val="150000"/>
                  </a:lnSpc>
                </a:pPr>
                <a:r>
                  <a:rPr lang="zh-CN" altLang="en-US" sz="1265" dirty="0">
                    <a:solidFill>
                      <a:schemeClr val="tx1">
                        <a:lumMod val="75000"/>
                        <a:lumOff val="25000"/>
                      </a:schemeClr>
                    </a:solidFill>
                    <a:latin typeface="Arial" panose="020B0604020202020204" pitchFamily="34" charset="0"/>
                    <a:ea typeface="微软雅黑" panose="020B0503020204020204" pitchFamily="34" charset="-122"/>
                    <a:cs typeface="方正兰亭细黑_GBK_M" pitchFamily="2" charset="2"/>
                    <a:sym typeface="Arial" panose="020B0604020202020204" pitchFamily="34" charset="0"/>
                  </a:rPr>
                  <a:t>您的内容打在这里，或者通过复制您的文本后，在此框中选择粘贴，并选择只保留文字。</a:t>
                </a:r>
                <a:endParaRPr lang="zh-CN" altLang="en-US" sz="1265" dirty="0">
                  <a:solidFill>
                    <a:schemeClr val="tx1">
                      <a:lumMod val="75000"/>
                      <a:lumOff val="25000"/>
                    </a:schemeClr>
                  </a:solidFill>
                  <a:latin typeface="Arial" panose="020B0604020202020204" pitchFamily="34" charset="0"/>
                  <a:ea typeface="微软雅黑" panose="020B0503020204020204" pitchFamily="34" charset="-122"/>
                  <a:cs typeface="方正兰亭细黑_GBK_M" pitchFamily="2" charset="2"/>
                  <a:sym typeface="Arial" panose="020B0604020202020204" pitchFamily="34" charset="0"/>
                </a:endParaRPr>
              </a:p>
            </p:txBody>
          </p:sp>
          <p:sp>
            <p:nvSpPr>
              <p:cNvPr id="67" name="文本框 66"/>
              <p:cNvSpPr txBox="1"/>
              <p:nvPr/>
            </p:nvSpPr>
            <p:spPr>
              <a:xfrm>
                <a:off x="2905011" y="3848265"/>
                <a:ext cx="995883" cy="333725"/>
              </a:xfrm>
              <a:prstGeom prst="rect">
                <a:avLst/>
              </a:prstGeom>
              <a:noFill/>
            </p:spPr>
            <p:txBody>
              <a:bodyPr wrap="none" rtlCol="0">
                <a:spAutoFit/>
              </a:bodyPr>
              <a:lstStyle/>
              <a:p>
                <a:pPr algn="ctr"/>
                <a:r>
                  <a:rPr lang="zh-CN" altLang="en-US" sz="1685" b="1" dirty="0">
                    <a:solidFill>
                      <a:schemeClr val="tx1">
                        <a:lumMod val="95000"/>
                        <a:lumOff val="5000"/>
                      </a:schemeClr>
                    </a:solidFill>
                    <a:latin typeface="Arial" panose="020B0604020202020204" pitchFamily="34" charset="0"/>
                    <a:ea typeface="微软雅黑" panose="020B0503020204020204" pitchFamily="34" charset="-122"/>
                    <a:sym typeface="Arial" panose="020B0604020202020204" pitchFamily="34" charset="0"/>
                  </a:rPr>
                  <a:t>相关标题</a:t>
                </a:r>
                <a:endParaRPr lang="zh-CN" altLang="en-US" sz="1685" b="1" dirty="0">
                  <a:solidFill>
                    <a:schemeClr val="tx1">
                      <a:lumMod val="95000"/>
                      <a:lumOff val="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16" name="文本框 15"/>
          <p:cNvSpPr txBox="1"/>
          <p:nvPr/>
        </p:nvSpPr>
        <p:spPr>
          <a:xfrm>
            <a:off x="592784" y="374451"/>
            <a:ext cx="3185988" cy="523220"/>
          </a:xfrm>
          <a:prstGeom prst="rect">
            <a:avLst/>
          </a:prstGeom>
        </p:spPr>
        <p:txBody>
          <a:bodyPr wrap="square" rtlCol="0">
            <a:spAutoFit/>
          </a:bodyPr>
          <a:lstStyle/>
          <a:p>
            <a:r>
              <a:rPr lang="zh-CN" altLang="en-US" sz="2800" spc="300" dirty="0">
                <a:latin typeface="Century Gothic" panose="020B0502020202020204" pitchFamily="34" charset="0"/>
                <a:ea typeface="微软雅黑" panose="020B0503020204020204" pitchFamily="34" charset="-122"/>
              </a:rPr>
              <a:t>添加标题文字</a:t>
            </a:r>
            <a:endParaRPr lang="zh-CN" altLang="en-US" sz="2800" spc="300" dirty="0">
              <a:latin typeface="Century Gothic" panose="020B0502020202020204" pitchFamily="34" charset="0"/>
              <a:ea typeface="微软雅黑" panose="020B0503020204020204" pitchFamily="34" charset="-122"/>
            </a:endParaRPr>
          </a:p>
        </p:txBody>
      </p:sp>
      <p:sp>
        <p:nvSpPr>
          <p:cNvPr id="17" name="矩形 16"/>
          <p:cNvSpPr/>
          <p:nvPr/>
        </p:nvSpPr>
        <p:spPr>
          <a:xfrm>
            <a:off x="2137" y="326784"/>
            <a:ext cx="557003" cy="5570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advTm="5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500" fill="hold"/>
                                        <p:tgtEl>
                                          <p:spTgt spid="68"/>
                                        </p:tgtEl>
                                        <p:attrNameLst>
                                          <p:attrName>ppt_x</p:attrName>
                                        </p:attrNameLst>
                                      </p:cBhvr>
                                      <p:tavLst>
                                        <p:tav tm="0">
                                          <p:val>
                                            <p:strVal val="#ppt_x"/>
                                          </p:val>
                                        </p:tav>
                                        <p:tav tm="100000">
                                          <p:val>
                                            <p:strVal val="#ppt_x"/>
                                          </p:val>
                                        </p:tav>
                                      </p:tavLst>
                                    </p:anim>
                                    <p:anim calcmode="lin" valueType="num">
                                      <p:cBhvr additive="base">
                                        <p:cTn id="8" dur="500" fill="hold"/>
                                        <p:tgtEl>
                                          <p:spTgt spid="6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p:nvPr/>
        </p:nvSpPr>
        <p:spPr>
          <a:xfrm>
            <a:off x="2560876" y="2102827"/>
            <a:ext cx="1528566" cy="1377887"/>
          </a:xfrm>
          <a:custGeom>
            <a:avLst/>
            <a:gdLst/>
            <a:ahLst/>
            <a:cxnLst>
              <a:cxn ang="0">
                <a:pos x="1136759" y="1235640"/>
              </a:cxn>
              <a:cxn ang="0">
                <a:pos x="1086025" y="1286346"/>
              </a:cxn>
              <a:cxn ang="0">
                <a:pos x="1013623" y="1305028"/>
              </a:cxn>
              <a:cxn ang="0">
                <a:pos x="431239" y="1305028"/>
              </a:cxn>
              <a:cxn ang="0">
                <a:pos x="362008" y="1286346"/>
              </a:cxn>
              <a:cxn ang="0">
                <a:pos x="311274" y="1235106"/>
              </a:cxn>
              <a:cxn ang="0">
                <a:pos x="19025" y="723770"/>
              </a:cxn>
              <a:cxn ang="0">
                <a:pos x="0" y="652781"/>
              </a:cxn>
              <a:cxn ang="0">
                <a:pos x="19025" y="581257"/>
              </a:cxn>
              <a:cxn ang="0">
                <a:pos x="310217" y="72056"/>
              </a:cxn>
              <a:cxn ang="0">
                <a:pos x="362008" y="19748"/>
              </a:cxn>
              <a:cxn ang="0">
                <a:pos x="428068" y="533"/>
              </a:cxn>
              <a:cxn ang="0">
                <a:pos x="1012566" y="533"/>
              </a:cxn>
              <a:cxn ang="0">
                <a:pos x="1086025" y="19748"/>
              </a:cxn>
              <a:cxn ang="0">
                <a:pos x="1136759" y="70455"/>
              </a:cxn>
              <a:cxn ang="0">
                <a:pos x="1427951" y="579656"/>
              </a:cxn>
              <a:cxn ang="0">
                <a:pos x="1448034" y="652781"/>
              </a:cxn>
              <a:cxn ang="0">
                <a:pos x="1427423" y="726439"/>
              </a:cxn>
              <a:cxn ang="0">
                <a:pos x="1136759" y="1235640"/>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2"/>
          </a:solidFill>
          <a:ln w="9525">
            <a:noFill/>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 name="TextBox 3"/>
          <p:cNvSpPr txBox="1"/>
          <p:nvPr/>
        </p:nvSpPr>
        <p:spPr>
          <a:xfrm>
            <a:off x="2899069" y="2467807"/>
            <a:ext cx="673038" cy="649152"/>
          </a:xfrm>
          <a:prstGeom prst="rect">
            <a:avLst/>
          </a:prstGeom>
          <a:noFill/>
          <a:ln w="9525">
            <a:noFill/>
          </a:ln>
        </p:spPr>
        <p:txBody>
          <a:bodyPr wrap="square" lIns="0" tIns="0" rIns="0" bIns="0" anchor="t">
            <a:spAutoFit/>
          </a:bodyPr>
          <a:lstStyle/>
          <a:p>
            <a:pPr lvl="0" algn="ctr"/>
            <a:r>
              <a:rPr lang="zh-CN" altLang="en-US" sz="2110" b="1" dirty="0">
                <a:solidFill>
                  <a:schemeClr val="bg1"/>
                </a:solidFill>
                <a:latin typeface="Arial" panose="020B0604020202020204" pitchFamily="34" charset="0"/>
                <a:ea typeface="微软雅黑" panose="020B0503020204020204" pitchFamily="34" charset="-122"/>
                <a:sym typeface="Arial" panose="020B0604020202020204" pitchFamily="34" charset="0"/>
              </a:rPr>
              <a:t>添加标题</a:t>
            </a:r>
            <a:endParaRPr lang="zh-CN" altLang="en-US" sz="211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 name="矩形 3"/>
          <p:cNvSpPr/>
          <p:nvPr/>
        </p:nvSpPr>
        <p:spPr>
          <a:xfrm>
            <a:off x="3910301" y="1520196"/>
            <a:ext cx="6355356" cy="1222184"/>
          </a:xfrm>
          <a:custGeom>
            <a:avLst/>
            <a:gdLst/>
            <a:ahLst/>
            <a:cxnLst/>
            <a:rect l="l" t="t" r="r" b="b"/>
            <a:pathLst>
              <a:path w="6025861" h="1158747">
                <a:moveTo>
                  <a:pt x="575194" y="0"/>
                </a:moveTo>
                <a:lnTo>
                  <a:pt x="1992514" y="0"/>
                </a:lnTo>
                <a:lnTo>
                  <a:pt x="4154179" y="0"/>
                </a:lnTo>
                <a:lnTo>
                  <a:pt x="5571499" y="0"/>
                </a:lnTo>
                <a:lnTo>
                  <a:pt x="5571499" y="474"/>
                </a:lnTo>
                <a:lnTo>
                  <a:pt x="5639364" y="474"/>
                </a:lnTo>
                <a:cubicBezTo>
                  <a:pt x="5661410" y="0"/>
                  <a:pt x="5683924" y="5211"/>
                  <a:pt x="5704562" y="17528"/>
                </a:cubicBezTo>
                <a:cubicBezTo>
                  <a:pt x="5723793" y="28424"/>
                  <a:pt x="5739272" y="44057"/>
                  <a:pt x="5749591" y="62533"/>
                </a:cubicBezTo>
                <a:lnTo>
                  <a:pt x="6008038" y="514473"/>
                </a:lnTo>
                <a:cubicBezTo>
                  <a:pt x="6019294" y="533422"/>
                  <a:pt x="6025861" y="555687"/>
                  <a:pt x="6025861" y="579374"/>
                </a:cubicBezTo>
                <a:cubicBezTo>
                  <a:pt x="6025861" y="603534"/>
                  <a:pt x="6019294" y="625799"/>
                  <a:pt x="6007568" y="644749"/>
                </a:cubicBezTo>
                <a:lnTo>
                  <a:pt x="5749591" y="1096688"/>
                </a:lnTo>
                <a:cubicBezTo>
                  <a:pt x="5738803" y="1114690"/>
                  <a:pt x="5723793" y="1130324"/>
                  <a:pt x="5704562" y="1141693"/>
                </a:cubicBezTo>
                <a:cubicBezTo>
                  <a:pt x="5684393" y="1153536"/>
                  <a:pt x="5662348" y="1158747"/>
                  <a:pt x="5640302" y="1158273"/>
                </a:cubicBezTo>
                <a:lnTo>
                  <a:pt x="5571499" y="1158273"/>
                </a:lnTo>
                <a:lnTo>
                  <a:pt x="5571499" y="1158747"/>
                </a:lnTo>
                <a:lnTo>
                  <a:pt x="4154179" y="1158747"/>
                </a:lnTo>
                <a:lnTo>
                  <a:pt x="1992514" y="1158747"/>
                </a:lnTo>
                <a:lnTo>
                  <a:pt x="575194" y="1158747"/>
                </a:lnTo>
                <a:lnTo>
                  <a:pt x="575194" y="1158273"/>
                </a:lnTo>
                <a:lnTo>
                  <a:pt x="382745" y="1158273"/>
                </a:lnTo>
                <a:cubicBezTo>
                  <a:pt x="362107" y="1158273"/>
                  <a:pt x="340530" y="1153062"/>
                  <a:pt x="321299" y="1141693"/>
                </a:cubicBezTo>
                <a:cubicBezTo>
                  <a:pt x="302069" y="1130324"/>
                  <a:pt x="286590" y="1114690"/>
                  <a:pt x="276270" y="1096215"/>
                </a:cubicBezTo>
                <a:lnTo>
                  <a:pt x="16886" y="642380"/>
                </a:lnTo>
                <a:cubicBezTo>
                  <a:pt x="6098" y="623904"/>
                  <a:pt x="0" y="602587"/>
                  <a:pt x="0" y="579374"/>
                </a:cubicBezTo>
                <a:cubicBezTo>
                  <a:pt x="0" y="556161"/>
                  <a:pt x="6098" y="534843"/>
                  <a:pt x="16886" y="515894"/>
                </a:cubicBezTo>
                <a:lnTo>
                  <a:pt x="275332" y="63954"/>
                </a:lnTo>
                <a:cubicBezTo>
                  <a:pt x="286120" y="45478"/>
                  <a:pt x="301599" y="28898"/>
                  <a:pt x="321299" y="17528"/>
                </a:cubicBezTo>
                <a:cubicBezTo>
                  <a:pt x="339592" y="6633"/>
                  <a:pt x="359762" y="948"/>
                  <a:pt x="379930" y="474"/>
                </a:cubicBezTo>
                <a:lnTo>
                  <a:pt x="575194" y="474"/>
                </a:lnTo>
                <a:close/>
              </a:path>
            </a:pathLst>
          </a:custGeom>
          <a:no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latin typeface="Arial" panose="020B0604020202020204" pitchFamily="34" charset="0"/>
              <a:ea typeface="微软雅黑" panose="020B0503020204020204" pitchFamily="34" charset="-122"/>
              <a:sym typeface="Arial" panose="020B0604020202020204" pitchFamily="34" charset="0"/>
            </a:endParaRPr>
          </a:p>
        </p:txBody>
      </p:sp>
      <p:sp>
        <p:nvSpPr>
          <p:cNvPr id="5" name="Freeform 5"/>
          <p:cNvSpPr/>
          <p:nvPr/>
        </p:nvSpPr>
        <p:spPr>
          <a:xfrm>
            <a:off x="3821566" y="2856228"/>
            <a:ext cx="1528568" cy="1377887"/>
          </a:xfrm>
          <a:custGeom>
            <a:avLst/>
            <a:gdLst/>
            <a:ahLst/>
            <a:cxnLst>
              <a:cxn ang="0">
                <a:pos x="1136759" y="1235640"/>
              </a:cxn>
              <a:cxn ang="0">
                <a:pos x="1086025" y="1286346"/>
              </a:cxn>
              <a:cxn ang="0">
                <a:pos x="1013623" y="1305028"/>
              </a:cxn>
              <a:cxn ang="0">
                <a:pos x="431239" y="1305028"/>
              </a:cxn>
              <a:cxn ang="0">
                <a:pos x="362008" y="1286346"/>
              </a:cxn>
              <a:cxn ang="0">
                <a:pos x="311274" y="1235106"/>
              </a:cxn>
              <a:cxn ang="0">
                <a:pos x="19025" y="723770"/>
              </a:cxn>
              <a:cxn ang="0">
                <a:pos x="0" y="652781"/>
              </a:cxn>
              <a:cxn ang="0">
                <a:pos x="19025" y="581257"/>
              </a:cxn>
              <a:cxn ang="0">
                <a:pos x="310217" y="72056"/>
              </a:cxn>
              <a:cxn ang="0">
                <a:pos x="362008" y="19748"/>
              </a:cxn>
              <a:cxn ang="0">
                <a:pos x="428068" y="533"/>
              </a:cxn>
              <a:cxn ang="0">
                <a:pos x="1012566" y="533"/>
              </a:cxn>
              <a:cxn ang="0">
                <a:pos x="1086025" y="19748"/>
              </a:cxn>
              <a:cxn ang="0">
                <a:pos x="1136759" y="70455"/>
              </a:cxn>
              <a:cxn ang="0">
                <a:pos x="1427951" y="579656"/>
              </a:cxn>
              <a:cxn ang="0">
                <a:pos x="1448034" y="652781"/>
              </a:cxn>
              <a:cxn ang="0">
                <a:pos x="1427423" y="726439"/>
              </a:cxn>
              <a:cxn ang="0">
                <a:pos x="1136759" y="1235640"/>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a:noFill/>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6" name="Freeform 5"/>
          <p:cNvSpPr/>
          <p:nvPr/>
        </p:nvSpPr>
        <p:spPr>
          <a:xfrm>
            <a:off x="2560876" y="3589538"/>
            <a:ext cx="1528566" cy="1377887"/>
          </a:xfrm>
          <a:custGeom>
            <a:avLst/>
            <a:gdLst/>
            <a:ahLst/>
            <a:cxnLst>
              <a:cxn ang="0">
                <a:pos x="1136759" y="1235640"/>
              </a:cxn>
              <a:cxn ang="0">
                <a:pos x="1086025" y="1286346"/>
              </a:cxn>
              <a:cxn ang="0">
                <a:pos x="1013623" y="1305028"/>
              </a:cxn>
              <a:cxn ang="0">
                <a:pos x="431239" y="1305028"/>
              </a:cxn>
              <a:cxn ang="0">
                <a:pos x="362008" y="1286346"/>
              </a:cxn>
              <a:cxn ang="0">
                <a:pos x="311274" y="1235106"/>
              </a:cxn>
              <a:cxn ang="0">
                <a:pos x="19025" y="723770"/>
              </a:cxn>
              <a:cxn ang="0">
                <a:pos x="0" y="652781"/>
              </a:cxn>
              <a:cxn ang="0">
                <a:pos x="19025" y="581257"/>
              </a:cxn>
              <a:cxn ang="0">
                <a:pos x="310217" y="72056"/>
              </a:cxn>
              <a:cxn ang="0">
                <a:pos x="362008" y="19748"/>
              </a:cxn>
              <a:cxn ang="0">
                <a:pos x="428068" y="533"/>
              </a:cxn>
              <a:cxn ang="0">
                <a:pos x="1012566" y="533"/>
              </a:cxn>
              <a:cxn ang="0">
                <a:pos x="1086025" y="19748"/>
              </a:cxn>
              <a:cxn ang="0">
                <a:pos x="1136759" y="70455"/>
              </a:cxn>
              <a:cxn ang="0">
                <a:pos x="1427951" y="579656"/>
              </a:cxn>
              <a:cxn ang="0">
                <a:pos x="1448034" y="652781"/>
              </a:cxn>
              <a:cxn ang="0">
                <a:pos x="1427423" y="726439"/>
              </a:cxn>
              <a:cxn ang="0">
                <a:pos x="1136759" y="1235640"/>
              </a:cxn>
            </a:cxnLst>
            <a:rect l="0" t="0" r="0" b="0"/>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2"/>
          </a:solidFill>
          <a:ln w="9525">
            <a:noFill/>
          </a:ln>
        </p:spPr>
        <p:txBody>
          <a:body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7" name="矩形 3"/>
          <p:cNvSpPr/>
          <p:nvPr/>
        </p:nvSpPr>
        <p:spPr>
          <a:xfrm>
            <a:off x="5405383" y="2926545"/>
            <a:ext cx="4860274" cy="1222184"/>
          </a:xfrm>
          <a:custGeom>
            <a:avLst/>
            <a:gdLst/>
            <a:ahLst/>
            <a:cxnLst/>
            <a:rect l="l" t="t" r="r" b="b"/>
            <a:pathLst>
              <a:path w="5192450" h="1305562">
                <a:moveTo>
                  <a:pt x="648072" y="0"/>
                </a:moveTo>
                <a:lnTo>
                  <a:pt x="4680520" y="0"/>
                </a:lnTo>
                <a:lnTo>
                  <a:pt x="4680520" y="534"/>
                </a:lnTo>
                <a:lnTo>
                  <a:pt x="4756983" y="534"/>
                </a:lnTo>
                <a:cubicBezTo>
                  <a:pt x="4781822" y="0"/>
                  <a:pt x="4807189" y="5871"/>
                  <a:pt x="4830442" y="19749"/>
                </a:cubicBezTo>
                <a:cubicBezTo>
                  <a:pt x="4852109" y="32025"/>
                  <a:pt x="4869549" y="49639"/>
                  <a:pt x="4881176" y="70456"/>
                </a:cubicBezTo>
                <a:lnTo>
                  <a:pt x="5172368" y="579657"/>
                </a:lnTo>
                <a:cubicBezTo>
                  <a:pt x="5185051" y="601007"/>
                  <a:pt x="5192450" y="626093"/>
                  <a:pt x="5192450" y="652781"/>
                </a:cubicBezTo>
                <a:cubicBezTo>
                  <a:pt x="5192450" y="680003"/>
                  <a:pt x="5185051" y="705089"/>
                  <a:pt x="5171839" y="726439"/>
                </a:cubicBezTo>
                <a:lnTo>
                  <a:pt x="4881176" y="1235640"/>
                </a:lnTo>
                <a:cubicBezTo>
                  <a:pt x="4869021" y="1255923"/>
                  <a:pt x="4852109" y="1273537"/>
                  <a:pt x="4830442" y="1286347"/>
                </a:cubicBezTo>
                <a:cubicBezTo>
                  <a:pt x="4807717" y="1299691"/>
                  <a:pt x="4782879" y="1305562"/>
                  <a:pt x="4758040" y="1305028"/>
                </a:cubicBezTo>
                <a:lnTo>
                  <a:pt x="4680520" y="1305028"/>
                </a:lnTo>
                <a:lnTo>
                  <a:pt x="4680520" y="1305562"/>
                </a:lnTo>
                <a:lnTo>
                  <a:pt x="648072" y="1305562"/>
                </a:lnTo>
                <a:lnTo>
                  <a:pt x="648072" y="1305028"/>
                </a:lnTo>
                <a:lnTo>
                  <a:pt x="431239" y="1305028"/>
                </a:lnTo>
                <a:cubicBezTo>
                  <a:pt x="407986" y="1305028"/>
                  <a:pt x="383676" y="1299157"/>
                  <a:pt x="362008" y="1286347"/>
                </a:cubicBezTo>
                <a:cubicBezTo>
                  <a:pt x="340341" y="1273537"/>
                  <a:pt x="322901" y="1255923"/>
                  <a:pt x="311274" y="1235107"/>
                </a:cubicBezTo>
                <a:lnTo>
                  <a:pt x="19025" y="723770"/>
                </a:lnTo>
                <a:cubicBezTo>
                  <a:pt x="6870" y="702954"/>
                  <a:pt x="0" y="678935"/>
                  <a:pt x="0" y="652781"/>
                </a:cubicBezTo>
                <a:cubicBezTo>
                  <a:pt x="0" y="626627"/>
                  <a:pt x="6870" y="602608"/>
                  <a:pt x="19025" y="581258"/>
                </a:cubicBezTo>
                <a:lnTo>
                  <a:pt x="310217" y="72057"/>
                </a:lnTo>
                <a:cubicBezTo>
                  <a:pt x="322372" y="51240"/>
                  <a:pt x="339812" y="32559"/>
                  <a:pt x="362008" y="19749"/>
                </a:cubicBezTo>
                <a:cubicBezTo>
                  <a:pt x="382619" y="7473"/>
                  <a:pt x="405344" y="1068"/>
                  <a:pt x="428068" y="534"/>
                </a:cubicBezTo>
                <a:lnTo>
                  <a:pt x="648072" y="534"/>
                </a:lnTo>
                <a:close/>
              </a:path>
            </a:pathLst>
          </a:cu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latin typeface="Arial" panose="020B0604020202020204" pitchFamily="34" charset="0"/>
              <a:ea typeface="微软雅黑" panose="020B0503020204020204" pitchFamily="34" charset="-122"/>
              <a:sym typeface="Arial" panose="020B0604020202020204" pitchFamily="34" charset="0"/>
            </a:endParaRPr>
          </a:p>
        </p:txBody>
      </p:sp>
      <p:sp>
        <p:nvSpPr>
          <p:cNvPr id="8" name="矩形 3"/>
          <p:cNvSpPr/>
          <p:nvPr/>
        </p:nvSpPr>
        <p:spPr>
          <a:xfrm>
            <a:off x="3910301" y="4332894"/>
            <a:ext cx="6355356" cy="1222184"/>
          </a:xfrm>
          <a:custGeom>
            <a:avLst/>
            <a:gdLst/>
            <a:ahLst/>
            <a:cxnLst/>
            <a:rect l="l" t="t" r="r" b="b"/>
            <a:pathLst>
              <a:path w="6025861" h="1158747">
                <a:moveTo>
                  <a:pt x="575194" y="0"/>
                </a:moveTo>
                <a:lnTo>
                  <a:pt x="1992514" y="0"/>
                </a:lnTo>
                <a:lnTo>
                  <a:pt x="4154179" y="0"/>
                </a:lnTo>
                <a:lnTo>
                  <a:pt x="5571499" y="0"/>
                </a:lnTo>
                <a:lnTo>
                  <a:pt x="5571499" y="474"/>
                </a:lnTo>
                <a:lnTo>
                  <a:pt x="5639364" y="474"/>
                </a:lnTo>
                <a:cubicBezTo>
                  <a:pt x="5661410" y="0"/>
                  <a:pt x="5683924" y="5211"/>
                  <a:pt x="5704562" y="17528"/>
                </a:cubicBezTo>
                <a:cubicBezTo>
                  <a:pt x="5723793" y="28424"/>
                  <a:pt x="5739272" y="44057"/>
                  <a:pt x="5749591" y="62533"/>
                </a:cubicBezTo>
                <a:lnTo>
                  <a:pt x="6008038" y="514473"/>
                </a:lnTo>
                <a:cubicBezTo>
                  <a:pt x="6019294" y="533422"/>
                  <a:pt x="6025861" y="555687"/>
                  <a:pt x="6025861" y="579374"/>
                </a:cubicBezTo>
                <a:cubicBezTo>
                  <a:pt x="6025861" y="603535"/>
                  <a:pt x="6019294" y="625800"/>
                  <a:pt x="6007568" y="644749"/>
                </a:cubicBezTo>
                <a:lnTo>
                  <a:pt x="5749591" y="1096688"/>
                </a:lnTo>
                <a:cubicBezTo>
                  <a:pt x="5738803" y="1114690"/>
                  <a:pt x="5723793" y="1130324"/>
                  <a:pt x="5704562" y="1141693"/>
                </a:cubicBezTo>
                <a:cubicBezTo>
                  <a:pt x="5684393" y="1153536"/>
                  <a:pt x="5662348" y="1158747"/>
                  <a:pt x="5640302" y="1158273"/>
                </a:cubicBezTo>
                <a:lnTo>
                  <a:pt x="5571499" y="1158273"/>
                </a:lnTo>
                <a:lnTo>
                  <a:pt x="5571499" y="1158747"/>
                </a:lnTo>
                <a:lnTo>
                  <a:pt x="4154179" y="1158747"/>
                </a:lnTo>
                <a:lnTo>
                  <a:pt x="1992514" y="1158747"/>
                </a:lnTo>
                <a:lnTo>
                  <a:pt x="575194" y="1158747"/>
                </a:lnTo>
                <a:lnTo>
                  <a:pt x="575194" y="1158273"/>
                </a:lnTo>
                <a:lnTo>
                  <a:pt x="382745" y="1158273"/>
                </a:lnTo>
                <a:cubicBezTo>
                  <a:pt x="362107" y="1158273"/>
                  <a:pt x="340530" y="1153062"/>
                  <a:pt x="321299" y="1141693"/>
                </a:cubicBezTo>
                <a:cubicBezTo>
                  <a:pt x="302069" y="1130324"/>
                  <a:pt x="286590" y="1114690"/>
                  <a:pt x="276270" y="1096215"/>
                </a:cubicBezTo>
                <a:lnTo>
                  <a:pt x="16886" y="642380"/>
                </a:lnTo>
                <a:cubicBezTo>
                  <a:pt x="6098" y="623905"/>
                  <a:pt x="0" y="602587"/>
                  <a:pt x="0" y="579374"/>
                </a:cubicBezTo>
                <a:cubicBezTo>
                  <a:pt x="0" y="556161"/>
                  <a:pt x="6098" y="534843"/>
                  <a:pt x="16886" y="515894"/>
                </a:cubicBezTo>
                <a:lnTo>
                  <a:pt x="275332" y="63954"/>
                </a:lnTo>
                <a:cubicBezTo>
                  <a:pt x="286120" y="45478"/>
                  <a:pt x="301599" y="28898"/>
                  <a:pt x="321299" y="17528"/>
                </a:cubicBezTo>
                <a:cubicBezTo>
                  <a:pt x="339592" y="6633"/>
                  <a:pt x="359762" y="948"/>
                  <a:pt x="379930" y="474"/>
                </a:cubicBezTo>
                <a:lnTo>
                  <a:pt x="575194" y="474"/>
                </a:lnTo>
                <a:close/>
              </a:path>
            </a:pathLst>
          </a:custGeom>
          <a:no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latin typeface="Arial" panose="020B0604020202020204" pitchFamily="34" charset="0"/>
              <a:ea typeface="微软雅黑" panose="020B0503020204020204" pitchFamily="34" charset="-122"/>
              <a:sym typeface="Arial" panose="020B0604020202020204" pitchFamily="34" charset="0"/>
            </a:endParaRPr>
          </a:p>
        </p:txBody>
      </p:sp>
      <p:sp>
        <p:nvSpPr>
          <p:cNvPr id="9" name="Freeform 5"/>
          <p:cNvSpPr/>
          <p:nvPr/>
        </p:nvSpPr>
        <p:spPr bwMode="auto">
          <a:xfrm rot="10800000" flipH="1" flipV="1">
            <a:off x="3632309" y="2620805"/>
            <a:ext cx="379966" cy="342582"/>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1"/>
          </a:solidFill>
          <a:ln w="9525" cap="flat">
            <a:noFill/>
            <a:prstDash val="solid"/>
            <a:miter lim="800000"/>
          </a:ln>
        </p:spPr>
        <p:txBody>
          <a:bodyPr vert="horz" wrap="square" lIns="96435" tIns="48218" rIns="96435" bIns="48218" numCol="1" anchor="ctr" anchorCtr="0" compatLnSpc="1"/>
          <a:lstStyle/>
          <a:p>
            <a:pPr algn="ctr" fontAlgn="auto"/>
            <a:r>
              <a:rPr lang="en-US" altLang="zh-CN" sz="2110" b="1" noProof="1">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1</a:t>
            </a:r>
            <a:endParaRPr lang="zh-CN" altLang="en-US" sz="2110" b="1" noProof="1">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TextBox 12"/>
          <p:cNvSpPr txBox="1"/>
          <p:nvPr/>
        </p:nvSpPr>
        <p:spPr>
          <a:xfrm>
            <a:off x="4148041" y="3221208"/>
            <a:ext cx="673038" cy="649152"/>
          </a:xfrm>
          <a:prstGeom prst="rect">
            <a:avLst/>
          </a:prstGeom>
          <a:noFill/>
          <a:ln w="9525">
            <a:noFill/>
          </a:ln>
        </p:spPr>
        <p:txBody>
          <a:bodyPr wrap="square" lIns="0" tIns="0" rIns="0" bIns="0" anchor="t">
            <a:spAutoFit/>
          </a:bodyPr>
          <a:lstStyle/>
          <a:p>
            <a:pPr lvl="0" algn="ctr"/>
            <a:r>
              <a:rPr lang="zh-CN" altLang="en-US" sz="2110" b="1" dirty="0">
                <a:solidFill>
                  <a:schemeClr val="bg1"/>
                </a:solidFill>
                <a:latin typeface="Arial" panose="020B0604020202020204" pitchFamily="34" charset="0"/>
                <a:ea typeface="微软雅黑" panose="020B0503020204020204" pitchFamily="34" charset="-122"/>
                <a:sym typeface="Arial" panose="020B0604020202020204" pitchFamily="34" charset="0"/>
              </a:rPr>
              <a:t>添加标题</a:t>
            </a:r>
            <a:endParaRPr lang="zh-CN" altLang="en-US" sz="211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1" name="组合 10"/>
          <p:cNvGrpSpPr/>
          <p:nvPr/>
        </p:nvGrpSpPr>
        <p:grpSpPr>
          <a:xfrm>
            <a:off x="4880445" y="3375006"/>
            <a:ext cx="379966" cy="342582"/>
            <a:chOff x="2142410" y="2298139"/>
            <a:chExt cx="360284" cy="324836"/>
          </a:xfrm>
          <a:solidFill>
            <a:schemeClr val="bg1"/>
          </a:solidFill>
        </p:grpSpPr>
        <p:sp>
          <p:nvSpPr>
            <p:cNvPr id="12" name="Freeform 5"/>
            <p:cNvSpPr/>
            <p:nvPr/>
          </p:nvSpPr>
          <p:spPr bwMode="auto">
            <a:xfrm flipH="1" flipV="1">
              <a:off x="2142410" y="2298139"/>
              <a:ext cx="360284" cy="32483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noFill/>
              <a:prstDash val="solid"/>
              <a:miter lim="800000"/>
            </a:ln>
          </p:spPr>
          <p:txBody>
            <a:bodyPr vert="horz" wrap="square" lIns="96435" tIns="48218" rIns="96435" bIns="48218" numCol="1" anchor="t" anchorCtr="0" compatLnSpc="1"/>
            <a:lstStyle/>
            <a:p>
              <a:pPr fontAlgn="auto"/>
              <a:endParaRPr lang="zh-CN" altLang="en-US" strike="noStrike" noProof="1">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5"/>
            <p:cNvSpPr txBox="1"/>
            <p:nvPr/>
          </p:nvSpPr>
          <p:spPr>
            <a:xfrm>
              <a:off x="2221796" y="2306669"/>
              <a:ext cx="201512" cy="307763"/>
            </a:xfrm>
            <a:prstGeom prst="rect">
              <a:avLst/>
            </a:prstGeom>
            <a:grpFill/>
          </p:spPr>
          <p:txBody>
            <a:bodyPr wrap="square" lIns="0" tIns="0" rIns="0" bIns="0" rtlCol="0">
              <a:spAutoFit/>
            </a:bodyPr>
            <a:lstStyle>
              <a:defPPr>
                <a:defRPr lang="zh-CN"/>
              </a:defPPr>
              <a:lvl1pPr>
                <a:defRPr sz="2200">
                  <a:solidFill>
                    <a:schemeClr val="bg1"/>
                  </a:solidFill>
                  <a:latin typeface="微软雅黑" panose="020B0503020204020204" pitchFamily="34" charset="-122"/>
                  <a:ea typeface="微软雅黑" panose="020B0503020204020204" pitchFamily="34" charset="-122"/>
                </a:defRPr>
              </a:lvl1pPr>
            </a:lstStyle>
            <a:p>
              <a:pPr algn="ctr" fontAlgn="auto"/>
              <a:r>
                <a:rPr lang="en-US" altLang="zh-CN" sz="2110" b="1" noProof="1">
                  <a:solidFill>
                    <a:schemeClr val="tx1">
                      <a:lumMod val="75000"/>
                      <a:lumOff val="25000"/>
                    </a:schemeClr>
                  </a:solidFill>
                  <a:latin typeface="Arial" panose="020B0604020202020204" pitchFamily="34" charset="0"/>
                  <a:sym typeface="Arial" panose="020B0604020202020204" pitchFamily="34" charset="0"/>
                </a:rPr>
                <a:t>2</a:t>
              </a:r>
              <a:endParaRPr lang="zh-CN" altLang="en-US" sz="2110" b="1" noProof="1">
                <a:solidFill>
                  <a:schemeClr val="tx1">
                    <a:lumMod val="75000"/>
                    <a:lumOff val="25000"/>
                  </a:schemeClr>
                </a:solidFill>
                <a:latin typeface="Arial" panose="020B0604020202020204" pitchFamily="34" charset="0"/>
                <a:sym typeface="Arial" panose="020B0604020202020204" pitchFamily="34" charset="0"/>
              </a:endParaRPr>
            </a:p>
          </p:txBody>
        </p:sp>
      </p:grpSp>
      <p:sp>
        <p:nvSpPr>
          <p:cNvPr id="14" name="TextBox 16"/>
          <p:cNvSpPr txBox="1"/>
          <p:nvPr/>
        </p:nvSpPr>
        <p:spPr>
          <a:xfrm>
            <a:off x="2899069" y="3954518"/>
            <a:ext cx="673038" cy="649152"/>
          </a:xfrm>
          <a:prstGeom prst="rect">
            <a:avLst/>
          </a:prstGeom>
          <a:noFill/>
          <a:ln w="9525">
            <a:noFill/>
          </a:ln>
        </p:spPr>
        <p:txBody>
          <a:bodyPr wrap="square" lIns="0" tIns="0" rIns="0" bIns="0" anchor="t">
            <a:spAutoFit/>
          </a:bodyPr>
          <a:lstStyle/>
          <a:p>
            <a:pPr lvl="0" algn="ctr"/>
            <a:r>
              <a:rPr lang="zh-CN" altLang="en-US" sz="2110" b="1" dirty="0">
                <a:solidFill>
                  <a:schemeClr val="bg1"/>
                </a:solidFill>
                <a:latin typeface="Arial" panose="020B0604020202020204" pitchFamily="34" charset="0"/>
                <a:ea typeface="微软雅黑" panose="020B0503020204020204" pitchFamily="34" charset="-122"/>
                <a:sym typeface="Arial" panose="020B0604020202020204" pitchFamily="34" charset="0"/>
              </a:rPr>
              <a:t>添加标题</a:t>
            </a:r>
            <a:endParaRPr lang="zh-CN" altLang="en-US" sz="211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5" name="组合 14"/>
          <p:cNvGrpSpPr/>
          <p:nvPr/>
        </p:nvGrpSpPr>
        <p:grpSpPr>
          <a:xfrm>
            <a:off x="3632309" y="4107515"/>
            <a:ext cx="379966" cy="342582"/>
            <a:chOff x="2142410" y="2298139"/>
            <a:chExt cx="360284" cy="324836"/>
          </a:xfrm>
          <a:solidFill>
            <a:schemeClr val="bg1"/>
          </a:solidFill>
        </p:grpSpPr>
        <p:sp>
          <p:nvSpPr>
            <p:cNvPr id="16" name="Freeform 5"/>
            <p:cNvSpPr/>
            <p:nvPr/>
          </p:nvSpPr>
          <p:spPr bwMode="auto">
            <a:xfrm flipH="1" flipV="1">
              <a:off x="2142410" y="2298139"/>
              <a:ext cx="360284" cy="32483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grpFill/>
            <a:ln w="9525" cap="flat">
              <a:noFill/>
              <a:prstDash val="solid"/>
              <a:miter lim="800000"/>
            </a:ln>
          </p:spPr>
          <p:txBody>
            <a:bodyPr vert="horz" wrap="square" lIns="96435" tIns="48218" rIns="96435" bIns="48218" numCol="1" anchor="t" anchorCtr="0" compatLnSpc="1"/>
            <a:lstStyle/>
            <a:p>
              <a:pPr fontAlgn="auto"/>
              <a:endParaRPr lang="zh-CN" altLang="en-US" strike="noStrike" noProof="1">
                <a:latin typeface="Arial" panose="020B0604020202020204" pitchFamily="34" charset="0"/>
                <a:ea typeface="微软雅黑" panose="020B0503020204020204" pitchFamily="34" charset="-122"/>
                <a:sym typeface="Arial" panose="020B0604020202020204" pitchFamily="34" charset="0"/>
              </a:endParaRPr>
            </a:p>
          </p:txBody>
        </p:sp>
        <p:sp>
          <p:nvSpPr>
            <p:cNvPr id="17" name="TextBox 19"/>
            <p:cNvSpPr txBox="1"/>
            <p:nvPr/>
          </p:nvSpPr>
          <p:spPr>
            <a:xfrm>
              <a:off x="2221796" y="2306669"/>
              <a:ext cx="201512" cy="307763"/>
            </a:xfrm>
            <a:prstGeom prst="rect">
              <a:avLst/>
            </a:prstGeom>
            <a:grpFill/>
          </p:spPr>
          <p:txBody>
            <a:bodyPr wrap="square" lIns="0" tIns="0" rIns="0" bIns="0" rtlCol="0">
              <a:spAutoFit/>
            </a:bodyPr>
            <a:lstStyle>
              <a:defPPr>
                <a:defRPr lang="zh-CN"/>
              </a:defPPr>
              <a:lvl1pPr>
                <a:defRPr sz="2200">
                  <a:solidFill>
                    <a:schemeClr val="bg1"/>
                  </a:solidFill>
                  <a:latin typeface="微软雅黑" panose="020B0503020204020204" pitchFamily="34" charset="-122"/>
                  <a:ea typeface="微软雅黑" panose="020B0503020204020204" pitchFamily="34" charset="-122"/>
                </a:defRPr>
              </a:lvl1pPr>
            </a:lstStyle>
            <a:p>
              <a:pPr algn="ctr" fontAlgn="auto"/>
              <a:r>
                <a:rPr lang="en-US" altLang="zh-CN" sz="2110" b="1" noProof="1">
                  <a:solidFill>
                    <a:schemeClr val="tx1">
                      <a:lumMod val="75000"/>
                      <a:lumOff val="25000"/>
                    </a:schemeClr>
                  </a:solidFill>
                  <a:latin typeface="Arial" panose="020B0604020202020204" pitchFamily="34" charset="0"/>
                  <a:sym typeface="Arial" panose="020B0604020202020204" pitchFamily="34" charset="0"/>
                </a:rPr>
                <a:t>3</a:t>
              </a:r>
              <a:endParaRPr lang="zh-CN" altLang="en-US" sz="2110" b="1" noProof="1">
                <a:solidFill>
                  <a:schemeClr val="tx1">
                    <a:lumMod val="75000"/>
                    <a:lumOff val="25000"/>
                  </a:schemeClr>
                </a:solidFill>
                <a:latin typeface="Arial" panose="020B0604020202020204" pitchFamily="34" charset="0"/>
                <a:sym typeface="Arial" panose="020B0604020202020204" pitchFamily="34" charset="0"/>
              </a:endParaRPr>
            </a:p>
          </p:txBody>
        </p:sp>
      </p:grpSp>
      <p:sp>
        <p:nvSpPr>
          <p:cNvPr id="18" name="TextBox 20"/>
          <p:cNvSpPr txBox="1"/>
          <p:nvPr/>
        </p:nvSpPr>
        <p:spPr>
          <a:xfrm>
            <a:off x="4608452" y="1942101"/>
            <a:ext cx="4587375" cy="384721"/>
          </a:xfrm>
          <a:prstGeom prst="rect">
            <a:avLst/>
          </a:prstGeom>
          <a:noFill/>
          <a:ln w="9525">
            <a:noFill/>
          </a:ln>
        </p:spPr>
        <p:txBody>
          <a:bodyPr wrap="square" lIns="0" tIns="0" rIns="0" bIns="0" anchor="t">
            <a:spAutoFit/>
          </a:bodyPr>
          <a:lstStyle/>
          <a:p>
            <a:pPr algn="just">
              <a:lnSpc>
                <a:spcPts val="1475"/>
              </a:lnSpc>
            </a:pPr>
            <a:r>
              <a:rPr lang="zh-CN" altLang="en-US" sz="1265" dirty="0">
                <a:solidFill>
                  <a:srgbClr val="595959"/>
                </a:solidFill>
                <a:latin typeface="Arial" panose="020B0604020202020204" pitchFamily="34" charset="0"/>
                <a:ea typeface="微软雅黑" panose="020B0503020204020204" pitchFamily="34" charset="-122"/>
                <a:sym typeface="Arial" panose="020B0604020202020204" pitchFamily="34" charset="0"/>
              </a:rPr>
              <a:t>详写内容</a:t>
            </a:r>
            <a:r>
              <a:rPr lang="en-US" altLang="zh-CN" sz="1265" dirty="0">
                <a:solidFill>
                  <a:srgbClr val="595959"/>
                </a:solidFill>
                <a:latin typeface="Arial" panose="020B0604020202020204" pitchFamily="34" charset="0"/>
                <a:ea typeface="微软雅黑" panose="020B0503020204020204" pitchFamily="34" charset="-122"/>
                <a:sym typeface="Arial" panose="020B0604020202020204" pitchFamily="34" charset="0"/>
              </a:rPr>
              <a:t>……</a:t>
            </a:r>
            <a:r>
              <a:rPr lang="zh-CN" altLang="en-US" sz="1265" dirty="0">
                <a:solidFill>
                  <a:srgbClr val="595959"/>
                </a:solidFill>
                <a:latin typeface="Arial" panose="020B0604020202020204" pitchFamily="34" charset="0"/>
                <a:ea typeface="微软雅黑" panose="020B0503020204020204" pitchFamily="34" charset="-122"/>
                <a:sym typeface="Arial" panose="020B0604020202020204" pitchFamily="34" charset="0"/>
              </a:rPr>
              <a:t>点击输入本栏的具体文字，简明扼要的说明分项内容，此为概念图解，请根据您的具体内容酌情修改</a:t>
            </a:r>
            <a:endParaRPr lang="en-US" altLang="zh-CN" sz="1265" dirty="0">
              <a:solidFill>
                <a:srgbClr val="595959"/>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TextBox 21"/>
          <p:cNvSpPr txBox="1"/>
          <p:nvPr/>
        </p:nvSpPr>
        <p:spPr>
          <a:xfrm>
            <a:off x="6031543" y="3263065"/>
            <a:ext cx="3467320" cy="577081"/>
          </a:xfrm>
          <a:prstGeom prst="rect">
            <a:avLst/>
          </a:prstGeom>
          <a:noFill/>
          <a:ln w="9525">
            <a:noFill/>
          </a:ln>
        </p:spPr>
        <p:txBody>
          <a:bodyPr wrap="square" lIns="0" tIns="0" rIns="0" bIns="0" anchor="t">
            <a:spAutoFit/>
          </a:bodyPr>
          <a:lstStyle/>
          <a:p>
            <a:pPr algn="just">
              <a:lnSpc>
                <a:spcPts val="1475"/>
              </a:lnSpc>
            </a:pPr>
            <a:r>
              <a:rPr lang="zh-CN" altLang="en-US" sz="1265" dirty="0">
                <a:solidFill>
                  <a:srgbClr val="595959"/>
                </a:solidFill>
                <a:latin typeface="Arial" panose="020B0604020202020204" pitchFamily="34" charset="0"/>
                <a:ea typeface="微软雅黑" panose="020B0503020204020204" pitchFamily="34" charset="-122"/>
                <a:sym typeface="Arial" panose="020B0604020202020204" pitchFamily="34" charset="0"/>
              </a:rPr>
              <a:t>详写内容</a:t>
            </a:r>
            <a:r>
              <a:rPr lang="en-US" altLang="zh-CN" sz="1265" dirty="0">
                <a:solidFill>
                  <a:srgbClr val="595959"/>
                </a:solidFill>
                <a:latin typeface="Arial" panose="020B0604020202020204" pitchFamily="34" charset="0"/>
                <a:ea typeface="微软雅黑" panose="020B0503020204020204" pitchFamily="34" charset="-122"/>
                <a:sym typeface="Arial" panose="020B0604020202020204" pitchFamily="34" charset="0"/>
              </a:rPr>
              <a:t>……</a:t>
            </a:r>
            <a:r>
              <a:rPr lang="zh-CN" altLang="en-US" sz="1265" dirty="0">
                <a:solidFill>
                  <a:srgbClr val="595959"/>
                </a:solidFill>
                <a:latin typeface="Arial" panose="020B0604020202020204" pitchFamily="34" charset="0"/>
                <a:ea typeface="微软雅黑" panose="020B0503020204020204" pitchFamily="34" charset="-122"/>
                <a:sym typeface="Arial" panose="020B0604020202020204" pitchFamily="34" charset="0"/>
              </a:rPr>
              <a:t>点击输入本栏的具体文字，简明扼要的说明分项内容，此为概念图解，请根据您的具体内容酌情修改</a:t>
            </a:r>
            <a:endParaRPr lang="en-US" altLang="zh-CN" sz="1265" dirty="0">
              <a:solidFill>
                <a:srgbClr val="595959"/>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TextBox 22"/>
          <p:cNvSpPr txBox="1"/>
          <p:nvPr/>
        </p:nvSpPr>
        <p:spPr>
          <a:xfrm>
            <a:off x="4608452" y="4754798"/>
            <a:ext cx="4587375" cy="384721"/>
          </a:xfrm>
          <a:prstGeom prst="rect">
            <a:avLst/>
          </a:prstGeom>
          <a:noFill/>
          <a:ln w="9525">
            <a:noFill/>
          </a:ln>
        </p:spPr>
        <p:txBody>
          <a:bodyPr wrap="square" lIns="0" tIns="0" rIns="0" bIns="0" anchor="t">
            <a:spAutoFit/>
          </a:bodyPr>
          <a:lstStyle/>
          <a:p>
            <a:pPr algn="just">
              <a:lnSpc>
                <a:spcPts val="1475"/>
              </a:lnSpc>
            </a:pPr>
            <a:r>
              <a:rPr lang="zh-CN" altLang="en-US" sz="1265" dirty="0">
                <a:solidFill>
                  <a:srgbClr val="595959"/>
                </a:solidFill>
                <a:latin typeface="Arial" panose="020B0604020202020204" pitchFamily="34" charset="0"/>
                <a:ea typeface="微软雅黑" panose="020B0503020204020204" pitchFamily="34" charset="-122"/>
                <a:sym typeface="Arial" panose="020B0604020202020204" pitchFamily="34" charset="0"/>
              </a:rPr>
              <a:t>详写内容</a:t>
            </a:r>
            <a:r>
              <a:rPr lang="en-US" altLang="zh-CN" sz="1265" dirty="0">
                <a:solidFill>
                  <a:srgbClr val="595959"/>
                </a:solidFill>
                <a:latin typeface="Arial" panose="020B0604020202020204" pitchFamily="34" charset="0"/>
                <a:ea typeface="微软雅黑" panose="020B0503020204020204" pitchFamily="34" charset="-122"/>
                <a:sym typeface="Arial" panose="020B0604020202020204" pitchFamily="34" charset="0"/>
              </a:rPr>
              <a:t>……</a:t>
            </a:r>
            <a:r>
              <a:rPr lang="zh-CN" altLang="en-US" sz="1265" dirty="0">
                <a:solidFill>
                  <a:srgbClr val="595959"/>
                </a:solidFill>
                <a:latin typeface="Arial" panose="020B0604020202020204" pitchFamily="34" charset="0"/>
                <a:ea typeface="微软雅黑" panose="020B0503020204020204" pitchFamily="34" charset="-122"/>
                <a:sym typeface="Arial" panose="020B0604020202020204" pitchFamily="34" charset="0"/>
              </a:rPr>
              <a:t>点击输入本栏的具体文字，简明扼要的说明分项内容，此为概念图解，请根据您的具体内容酌情修改</a:t>
            </a:r>
            <a:endParaRPr lang="en-US" altLang="zh-CN" sz="1265" dirty="0">
              <a:solidFill>
                <a:srgbClr val="595959"/>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文本框 20"/>
          <p:cNvSpPr txBox="1"/>
          <p:nvPr/>
        </p:nvSpPr>
        <p:spPr>
          <a:xfrm>
            <a:off x="592784" y="374451"/>
            <a:ext cx="3185988" cy="523220"/>
          </a:xfrm>
          <a:prstGeom prst="rect">
            <a:avLst/>
          </a:prstGeom>
        </p:spPr>
        <p:txBody>
          <a:bodyPr wrap="square" rtlCol="0">
            <a:spAutoFit/>
          </a:bodyPr>
          <a:lstStyle/>
          <a:p>
            <a:r>
              <a:rPr lang="zh-CN" altLang="en-US" sz="2800" spc="300" dirty="0">
                <a:latin typeface="Century Gothic" panose="020B0502020202020204" pitchFamily="34" charset="0"/>
                <a:ea typeface="微软雅黑" panose="020B0503020204020204" pitchFamily="34" charset="-122"/>
              </a:rPr>
              <a:t>添加标题文字</a:t>
            </a:r>
            <a:endParaRPr lang="zh-CN" altLang="en-US" sz="2800" spc="300" dirty="0">
              <a:latin typeface="Century Gothic" panose="020B0502020202020204" pitchFamily="34" charset="0"/>
              <a:ea typeface="微软雅黑" panose="020B0503020204020204" pitchFamily="34" charset="-122"/>
            </a:endParaRPr>
          </a:p>
        </p:txBody>
      </p:sp>
      <p:sp>
        <p:nvSpPr>
          <p:cNvPr id="22" name="矩形 21"/>
          <p:cNvSpPr/>
          <p:nvPr/>
        </p:nvSpPr>
        <p:spPr>
          <a:xfrm>
            <a:off x="2137" y="326784"/>
            <a:ext cx="557003" cy="5570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advTm="5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anim calcmode="lin" valueType="num">
                                      <p:cBhvr>
                                        <p:cTn id="10" dur="500" fill="hold"/>
                                        <p:tgtEl>
                                          <p:spTgt spid="3"/>
                                        </p:tgtEl>
                                        <p:attrNameLst>
                                          <p:attrName>ppt_x</p:attrName>
                                        </p:attrNameLst>
                                      </p:cBhvr>
                                      <p:tavLst>
                                        <p:tav tm="0">
                                          <p:val>
                                            <p:fltVal val="0.5"/>
                                          </p:val>
                                        </p:tav>
                                        <p:tav tm="100000">
                                          <p:val>
                                            <p:strVal val="#ppt_x"/>
                                          </p:val>
                                        </p:tav>
                                      </p:tavLst>
                                    </p:anim>
                                    <p:anim calcmode="lin" valueType="num">
                                      <p:cBhvr>
                                        <p:cTn id="11" dur="500" fill="hold"/>
                                        <p:tgtEl>
                                          <p:spTgt spid="3"/>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fltVal val="0"/>
                                          </p:val>
                                        </p:tav>
                                        <p:tav tm="100000">
                                          <p:val>
                                            <p:strVal val="#ppt_h"/>
                                          </p:val>
                                        </p:tav>
                                      </p:tavLst>
                                    </p:anim>
                                    <p:animEffect transition="in" filter="fade">
                                      <p:cBhvr>
                                        <p:cTn id="16" dur="500"/>
                                        <p:tgtEl>
                                          <p:spTgt spid="2"/>
                                        </p:tgtEl>
                                      </p:cBhvr>
                                    </p:animEffect>
                                    <p:anim calcmode="lin" valueType="num">
                                      <p:cBhvr>
                                        <p:cTn id="17" dur="500" fill="hold"/>
                                        <p:tgtEl>
                                          <p:spTgt spid="2"/>
                                        </p:tgtEl>
                                        <p:attrNameLst>
                                          <p:attrName>ppt_x</p:attrName>
                                        </p:attrNameLst>
                                      </p:cBhvr>
                                      <p:tavLst>
                                        <p:tav tm="0">
                                          <p:val>
                                            <p:fltVal val="0.5"/>
                                          </p:val>
                                        </p:tav>
                                        <p:tav tm="100000">
                                          <p:val>
                                            <p:strVal val="#ppt_x"/>
                                          </p:val>
                                        </p:tav>
                                      </p:tavLst>
                                    </p:anim>
                                    <p:anim calcmode="lin" valueType="num">
                                      <p:cBhvr>
                                        <p:cTn id="18" dur="500" fill="hold"/>
                                        <p:tgtEl>
                                          <p:spTgt spid="2"/>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20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anim calcmode="lin" valueType="num">
                                      <p:cBhvr>
                                        <p:cTn id="24" dur="500" fill="hold"/>
                                        <p:tgtEl>
                                          <p:spTgt spid="6"/>
                                        </p:tgtEl>
                                        <p:attrNameLst>
                                          <p:attrName>ppt_x</p:attrName>
                                        </p:attrNameLst>
                                      </p:cBhvr>
                                      <p:tavLst>
                                        <p:tav tm="0">
                                          <p:val>
                                            <p:fltVal val="0.5"/>
                                          </p:val>
                                        </p:tav>
                                        <p:tav tm="100000">
                                          <p:val>
                                            <p:strVal val="#ppt_x"/>
                                          </p:val>
                                        </p:tav>
                                      </p:tavLst>
                                    </p:anim>
                                    <p:anim calcmode="lin" valueType="num">
                                      <p:cBhvr>
                                        <p:cTn id="25" dur="500" fill="hold"/>
                                        <p:tgtEl>
                                          <p:spTgt spid="6"/>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200"/>
                                  </p:stCondLst>
                                  <p:childTnLst>
                                    <p:set>
                                      <p:cBhvr>
                                        <p:cTn id="27" dur="1" fill="hold">
                                          <p:stCondLst>
                                            <p:cond delay="0"/>
                                          </p:stCondLst>
                                        </p:cTn>
                                        <p:tgtEl>
                                          <p:spTgt spid="14"/>
                                        </p:tgtEl>
                                        <p:attrNameLst>
                                          <p:attrName>style.visibility</p:attrName>
                                        </p:attrNameLst>
                                      </p:cBhvr>
                                      <p:to>
                                        <p:strVal val="visible"/>
                                      </p:to>
                                    </p:set>
                                    <p:anim calcmode="lin" valueType="num">
                                      <p:cBhvr>
                                        <p:cTn id="28" dur="500" fill="hold"/>
                                        <p:tgtEl>
                                          <p:spTgt spid="14"/>
                                        </p:tgtEl>
                                        <p:attrNameLst>
                                          <p:attrName>ppt_w</p:attrName>
                                        </p:attrNameLst>
                                      </p:cBhvr>
                                      <p:tavLst>
                                        <p:tav tm="0">
                                          <p:val>
                                            <p:fltVal val="0"/>
                                          </p:val>
                                        </p:tav>
                                        <p:tav tm="100000">
                                          <p:val>
                                            <p:strVal val="#ppt_w"/>
                                          </p:val>
                                        </p:tav>
                                      </p:tavLst>
                                    </p:anim>
                                    <p:anim calcmode="lin" valueType="num">
                                      <p:cBhvr>
                                        <p:cTn id="29" dur="500" fill="hold"/>
                                        <p:tgtEl>
                                          <p:spTgt spid="14"/>
                                        </p:tgtEl>
                                        <p:attrNameLst>
                                          <p:attrName>ppt_h</p:attrName>
                                        </p:attrNameLst>
                                      </p:cBhvr>
                                      <p:tavLst>
                                        <p:tav tm="0">
                                          <p:val>
                                            <p:fltVal val="0"/>
                                          </p:val>
                                        </p:tav>
                                        <p:tav tm="100000">
                                          <p:val>
                                            <p:strVal val="#ppt_h"/>
                                          </p:val>
                                        </p:tav>
                                      </p:tavLst>
                                    </p:anim>
                                    <p:animEffect transition="in" filter="fade">
                                      <p:cBhvr>
                                        <p:cTn id="30" dur="500"/>
                                        <p:tgtEl>
                                          <p:spTgt spid="14"/>
                                        </p:tgtEl>
                                      </p:cBhvr>
                                    </p:animEffect>
                                    <p:anim calcmode="lin" valueType="num">
                                      <p:cBhvr>
                                        <p:cTn id="31" dur="500" fill="hold"/>
                                        <p:tgtEl>
                                          <p:spTgt spid="14"/>
                                        </p:tgtEl>
                                        <p:attrNameLst>
                                          <p:attrName>ppt_x</p:attrName>
                                        </p:attrNameLst>
                                      </p:cBhvr>
                                      <p:tavLst>
                                        <p:tav tm="0">
                                          <p:val>
                                            <p:fltVal val="0.5"/>
                                          </p:val>
                                        </p:tav>
                                        <p:tav tm="100000">
                                          <p:val>
                                            <p:strVal val="#ppt_x"/>
                                          </p:val>
                                        </p:tav>
                                      </p:tavLst>
                                    </p:anim>
                                    <p:anim calcmode="lin" valueType="num">
                                      <p:cBhvr>
                                        <p:cTn id="32" dur="500" fill="hold"/>
                                        <p:tgtEl>
                                          <p:spTgt spid="14"/>
                                        </p:tgtEl>
                                        <p:attrNameLst>
                                          <p:attrName>ppt_y</p:attrName>
                                        </p:attrNameLst>
                                      </p:cBhvr>
                                      <p:tavLst>
                                        <p:tav tm="0">
                                          <p:val>
                                            <p:fltVal val="0.5"/>
                                          </p:val>
                                        </p:tav>
                                        <p:tav tm="100000">
                                          <p:val>
                                            <p:strVal val="#ppt_y"/>
                                          </p:val>
                                        </p:tav>
                                      </p:tavLst>
                                    </p:anim>
                                  </p:childTnLst>
                                </p:cTn>
                              </p:par>
                              <p:par>
                                <p:cTn id="33" presetID="53" presetClass="entr" presetSubtype="528" fill="hold" nodeType="withEffect">
                                  <p:stCondLst>
                                    <p:cond delay="200"/>
                                  </p:stCondLst>
                                  <p:childTnLst>
                                    <p:set>
                                      <p:cBhvr>
                                        <p:cTn id="34" dur="1" fill="hold">
                                          <p:stCondLst>
                                            <p:cond delay="0"/>
                                          </p:stCondLst>
                                        </p:cTn>
                                        <p:tgtEl>
                                          <p:spTgt spid="15"/>
                                        </p:tgtEl>
                                        <p:attrNameLst>
                                          <p:attrName>style.visibility</p:attrName>
                                        </p:attrNameLst>
                                      </p:cBhvr>
                                      <p:to>
                                        <p:strVal val="visible"/>
                                      </p:to>
                                    </p:set>
                                    <p:anim calcmode="lin" valueType="num">
                                      <p:cBhvr>
                                        <p:cTn id="35" dur="500" fill="hold"/>
                                        <p:tgtEl>
                                          <p:spTgt spid="15"/>
                                        </p:tgtEl>
                                        <p:attrNameLst>
                                          <p:attrName>ppt_w</p:attrName>
                                        </p:attrNameLst>
                                      </p:cBhvr>
                                      <p:tavLst>
                                        <p:tav tm="0">
                                          <p:val>
                                            <p:fltVal val="0"/>
                                          </p:val>
                                        </p:tav>
                                        <p:tav tm="100000">
                                          <p:val>
                                            <p:strVal val="#ppt_w"/>
                                          </p:val>
                                        </p:tav>
                                      </p:tavLst>
                                    </p:anim>
                                    <p:anim calcmode="lin" valueType="num">
                                      <p:cBhvr>
                                        <p:cTn id="36" dur="500" fill="hold"/>
                                        <p:tgtEl>
                                          <p:spTgt spid="15"/>
                                        </p:tgtEl>
                                        <p:attrNameLst>
                                          <p:attrName>ppt_h</p:attrName>
                                        </p:attrNameLst>
                                      </p:cBhvr>
                                      <p:tavLst>
                                        <p:tav tm="0">
                                          <p:val>
                                            <p:fltVal val="0"/>
                                          </p:val>
                                        </p:tav>
                                        <p:tav tm="100000">
                                          <p:val>
                                            <p:strVal val="#ppt_h"/>
                                          </p:val>
                                        </p:tav>
                                      </p:tavLst>
                                    </p:anim>
                                    <p:animEffect transition="in" filter="fade">
                                      <p:cBhvr>
                                        <p:cTn id="37" dur="500"/>
                                        <p:tgtEl>
                                          <p:spTgt spid="15"/>
                                        </p:tgtEl>
                                      </p:cBhvr>
                                    </p:animEffect>
                                    <p:anim calcmode="lin" valueType="num">
                                      <p:cBhvr>
                                        <p:cTn id="38" dur="500" fill="hold"/>
                                        <p:tgtEl>
                                          <p:spTgt spid="15"/>
                                        </p:tgtEl>
                                        <p:attrNameLst>
                                          <p:attrName>ppt_x</p:attrName>
                                        </p:attrNameLst>
                                      </p:cBhvr>
                                      <p:tavLst>
                                        <p:tav tm="0">
                                          <p:val>
                                            <p:fltVal val="0.5"/>
                                          </p:val>
                                        </p:tav>
                                        <p:tav tm="100000">
                                          <p:val>
                                            <p:strVal val="#ppt_x"/>
                                          </p:val>
                                        </p:tav>
                                      </p:tavLst>
                                    </p:anim>
                                    <p:anim calcmode="lin" valueType="num">
                                      <p:cBhvr>
                                        <p:cTn id="39" dur="500" fill="hold"/>
                                        <p:tgtEl>
                                          <p:spTgt spid="15"/>
                                        </p:tgtEl>
                                        <p:attrNameLst>
                                          <p:attrName>ppt_y</p:attrName>
                                        </p:attrNameLst>
                                      </p:cBhvr>
                                      <p:tavLst>
                                        <p:tav tm="0">
                                          <p:val>
                                            <p:fltVal val="0.5"/>
                                          </p:val>
                                        </p:tav>
                                        <p:tav tm="100000">
                                          <p:val>
                                            <p:strVal val="#ppt_y"/>
                                          </p:val>
                                        </p:tav>
                                      </p:tavLst>
                                    </p:anim>
                                  </p:childTnLst>
                                </p:cTn>
                              </p:par>
                              <p:par>
                                <p:cTn id="40" presetID="53" presetClass="entr" presetSubtype="528" fill="hold" grpId="0" nodeType="withEffect">
                                  <p:stCondLst>
                                    <p:cond delay="400"/>
                                  </p:stCondLst>
                                  <p:childTnLst>
                                    <p:set>
                                      <p:cBhvr>
                                        <p:cTn id="41" dur="1" fill="hold">
                                          <p:stCondLst>
                                            <p:cond delay="0"/>
                                          </p:stCondLst>
                                        </p:cTn>
                                        <p:tgtEl>
                                          <p:spTgt spid="5"/>
                                        </p:tgtEl>
                                        <p:attrNameLst>
                                          <p:attrName>style.visibility</p:attrName>
                                        </p:attrNameLst>
                                      </p:cBhvr>
                                      <p:to>
                                        <p:strVal val="visible"/>
                                      </p:to>
                                    </p:set>
                                    <p:anim calcmode="lin" valueType="num">
                                      <p:cBhvr>
                                        <p:cTn id="42" dur="500" fill="hold"/>
                                        <p:tgtEl>
                                          <p:spTgt spid="5"/>
                                        </p:tgtEl>
                                        <p:attrNameLst>
                                          <p:attrName>ppt_w</p:attrName>
                                        </p:attrNameLst>
                                      </p:cBhvr>
                                      <p:tavLst>
                                        <p:tav tm="0">
                                          <p:val>
                                            <p:fltVal val="0"/>
                                          </p:val>
                                        </p:tav>
                                        <p:tav tm="100000">
                                          <p:val>
                                            <p:strVal val="#ppt_w"/>
                                          </p:val>
                                        </p:tav>
                                      </p:tavLst>
                                    </p:anim>
                                    <p:anim calcmode="lin" valueType="num">
                                      <p:cBhvr>
                                        <p:cTn id="43" dur="500" fill="hold"/>
                                        <p:tgtEl>
                                          <p:spTgt spid="5"/>
                                        </p:tgtEl>
                                        <p:attrNameLst>
                                          <p:attrName>ppt_h</p:attrName>
                                        </p:attrNameLst>
                                      </p:cBhvr>
                                      <p:tavLst>
                                        <p:tav tm="0">
                                          <p:val>
                                            <p:fltVal val="0"/>
                                          </p:val>
                                        </p:tav>
                                        <p:tav tm="100000">
                                          <p:val>
                                            <p:strVal val="#ppt_h"/>
                                          </p:val>
                                        </p:tav>
                                      </p:tavLst>
                                    </p:anim>
                                    <p:animEffect transition="in" filter="fade">
                                      <p:cBhvr>
                                        <p:cTn id="44" dur="500"/>
                                        <p:tgtEl>
                                          <p:spTgt spid="5"/>
                                        </p:tgtEl>
                                      </p:cBhvr>
                                    </p:animEffect>
                                    <p:anim calcmode="lin" valueType="num">
                                      <p:cBhvr>
                                        <p:cTn id="45" dur="500" fill="hold"/>
                                        <p:tgtEl>
                                          <p:spTgt spid="5"/>
                                        </p:tgtEl>
                                        <p:attrNameLst>
                                          <p:attrName>ppt_x</p:attrName>
                                        </p:attrNameLst>
                                      </p:cBhvr>
                                      <p:tavLst>
                                        <p:tav tm="0">
                                          <p:val>
                                            <p:fltVal val="0.5"/>
                                          </p:val>
                                        </p:tav>
                                        <p:tav tm="100000">
                                          <p:val>
                                            <p:strVal val="#ppt_x"/>
                                          </p:val>
                                        </p:tav>
                                      </p:tavLst>
                                    </p:anim>
                                    <p:anim calcmode="lin" valueType="num">
                                      <p:cBhvr>
                                        <p:cTn id="46" dur="500" fill="hold"/>
                                        <p:tgtEl>
                                          <p:spTgt spid="5"/>
                                        </p:tgtEl>
                                        <p:attrNameLst>
                                          <p:attrName>ppt_y</p:attrName>
                                        </p:attrNameLst>
                                      </p:cBhvr>
                                      <p:tavLst>
                                        <p:tav tm="0">
                                          <p:val>
                                            <p:fltVal val="0.5"/>
                                          </p:val>
                                        </p:tav>
                                        <p:tav tm="100000">
                                          <p:val>
                                            <p:strVal val="#ppt_y"/>
                                          </p:val>
                                        </p:tav>
                                      </p:tavLst>
                                    </p:anim>
                                  </p:childTnLst>
                                </p:cTn>
                              </p:par>
                              <p:par>
                                <p:cTn id="47" presetID="53" presetClass="entr" presetSubtype="528" fill="hold" grpId="0" nodeType="withEffect">
                                  <p:stCondLst>
                                    <p:cond delay="400"/>
                                  </p:stCondLst>
                                  <p:childTnLst>
                                    <p:set>
                                      <p:cBhvr>
                                        <p:cTn id="48" dur="1" fill="hold">
                                          <p:stCondLst>
                                            <p:cond delay="0"/>
                                          </p:stCondLst>
                                        </p:cTn>
                                        <p:tgtEl>
                                          <p:spTgt spid="10"/>
                                        </p:tgtEl>
                                        <p:attrNameLst>
                                          <p:attrName>style.visibility</p:attrName>
                                        </p:attrNameLst>
                                      </p:cBhvr>
                                      <p:to>
                                        <p:strVal val="visible"/>
                                      </p:to>
                                    </p:set>
                                    <p:anim calcmode="lin" valueType="num">
                                      <p:cBhvr>
                                        <p:cTn id="49" dur="500" fill="hold"/>
                                        <p:tgtEl>
                                          <p:spTgt spid="10"/>
                                        </p:tgtEl>
                                        <p:attrNameLst>
                                          <p:attrName>ppt_w</p:attrName>
                                        </p:attrNameLst>
                                      </p:cBhvr>
                                      <p:tavLst>
                                        <p:tav tm="0">
                                          <p:val>
                                            <p:fltVal val="0"/>
                                          </p:val>
                                        </p:tav>
                                        <p:tav tm="100000">
                                          <p:val>
                                            <p:strVal val="#ppt_w"/>
                                          </p:val>
                                        </p:tav>
                                      </p:tavLst>
                                    </p:anim>
                                    <p:anim calcmode="lin" valueType="num">
                                      <p:cBhvr>
                                        <p:cTn id="50" dur="500" fill="hold"/>
                                        <p:tgtEl>
                                          <p:spTgt spid="10"/>
                                        </p:tgtEl>
                                        <p:attrNameLst>
                                          <p:attrName>ppt_h</p:attrName>
                                        </p:attrNameLst>
                                      </p:cBhvr>
                                      <p:tavLst>
                                        <p:tav tm="0">
                                          <p:val>
                                            <p:fltVal val="0"/>
                                          </p:val>
                                        </p:tav>
                                        <p:tav tm="100000">
                                          <p:val>
                                            <p:strVal val="#ppt_h"/>
                                          </p:val>
                                        </p:tav>
                                      </p:tavLst>
                                    </p:anim>
                                    <p:animEffect transition="in" filter="fade">
                                      <p:cBhvr>
                                        <p:cTn id="51" dur="500"/>
                                        <p:tgtEl>
                                          <p:spTgt spid="10"/>
                                        </p:tgtEl>
                                      </p:cBhvr>
                                    </p:animEffect>
                                    <p:anim calcmode="lin" valueType="num">
                                      <p:cBhvr>
                                        <p:cTn id="52" dur="500" fill="hold"/>
                                        <p:tgtEl>
                                          <p:spTgt spid="10"/>
                                        </p:tgtEl>
                                        <p:attrNameLst>
                                          <p:attrName>ppt_x</p:attrName>
                                        </p:attrNameLst>
                                      </p:cBhvr>
                                      <p:tavLst>
                                        <p:tav tm="0">
                                          <p:val>
                                            <p:fltVal val="0.5"/>
                                          </p:val>
                                        </p:tav>
                                        <p:tav tm="100000">
                                          <p:val>
                                            <p:strVal val="#ppt_x"/>
                                          </p:val>
                                        </p:tav>
                                      </p:tavLst>
                                    </p:anim>
                                    <p:anim calcmode="lin" valueType="num">
                                      <p:cBhvr>
                                        <p:cTn id="53" dur="500" fill="hold"/>
                                        <p:tgtEl>
                                          <p:spTgt spid="10"/>
                                        </p:tgtEl>
                                        <p:attrNameLst>
                                          <p:attrName>ppt_y</p:attrName>
                                        </p:attrNameLst>
                                      </p:cBhvr>
                                      <p:tavLst>
                                        <p:tav tm="0">
                                          <p:val>
                                            <p:fltVal val="0.5"/>
                                          </p:val>
                                        </p:tav>
                                        <p:tav tm="100000">
                                          <p:val>
                                            <p:strVal val="#ppt_y"/>
                                          </p:val>
                                        </p:tav>
                                      </p:tavLst>
                                    </p:anim>
                                  </p:childTnLst>
                                </p:cTn>
                              </p:par>
                              <p:par>
                                <p:cTn id="54" presetID="53" presetClass="entr" presetSubtype="528" fill="hold" nodeType="withEffect">
                                  <p:stCondLst>
                                    <p:cond delay="400"/>
                                  </p:stCondLst>
                                  <p:childTnLst>
                                    <p:set>
                                      <p:cBhvr>
                                        <p:cTn id="55" dur="1" fill="hold">
                                          <p:stCondLst>
                                            <p:cond delay="0"/>
                                          </p:stCondLst>
                                        </p:cTn>
                                        <p:tgtEl>
                                          <p:spTgt spid="11"/>
                                        </p:tgtEl>
                                        <p:attrNameLst>
                                          <p:attrName>style.visibility</p:attrName>
                                        </p:attrNameLst>
                                      </p:cBhvr>
                                      <p:to>
                                        <p:strVal val="visible"/>
                                      </p:to>
                                    </p:set>
                                    <p:anim calcmode="lin" valueType="num">
                                      <p:cBhvr>
                                        <p:cTn id="56" dur="500" fill="hold"/>
                                        <p:tgtEl>
                                          <p:spTgt spid="11"/>
                                        </p:tgtEl>
                                        <p:attrNameLst>
                                          <p:attrName>ppt_w</p:attrName>
                                        </p:attrNameLst>
                                      </p:cBhvr>
                                      <p:tavLst>
                                        <p:tav tm="0">
                                          <p:val>
                                            <p:fltVal val="0"/>
                                          </p:val>
                                        </p:tav>
                                        <p:tav tm="100000">
                                          <p:val>
                                            <p:strVal val="#ppt_w"/>
                                          </p:val>
                                        </p:tav>
                                      </p:tavLst>
                                    </p:anim>
                                    <p:anim calcmode="lin" valueType="num">
                                      <p:cBhvr>
                                        <p:cTn id="57" dur="500" fill="hold"/>
                                        <p:tgtEl>
                                          <p:spTgt spid="11"/>
                                        </p:tgtEl>
                                        <p:attrNameLst>
                                          <p:attrName>ppt_h</p:attrName>
                                        </p:attrNameLst>
                                      </p:cBhvr>
                                      <p:tavLst>
                                        <p:tav tm="0">
                                          <p:val>
                                            <p:fltVal val="0"/>
                                          </p:val>
                                        </p:tav>
                                        <p:tav tm="100000">
                                          <p:val>
                                            <p:strVal val="#ppt_h"/>
                                          </p:val>
                                        </p:tav>
                                      </p:tavLst>
                                    </p:anim>
                                    <p:animEffect transition="in" filter="fade">
                                      <p:cBhvr>
                                        <p:cTn id="58" dur="500"/>
                                        <p:tgtEl>
                                          <p:spTgt spid="11"/>
                                        </p:tgtEl>
                                      </p:cBhvr>
                                    </p:animEffect>
                                    <p:anim calcmode="lin" valueType="num">
                                      <p:cBhvr>
                                        <p:cTn id="59" dur="500" fill="hold"/>
                                        <p:tgtEl>
                                          <p:spTgt spid="11"/>
                                        </p:tgtEl>
                                        <p:attrNameLst>
                                          <p:attrName>ppt_x</p:attrName>
                                        </p:attrNameLst>
                                      </p:cBhvr>
                                      <p:tavLst>
                                        <p:tav tm="0">
                                          <p:val>
                                            <p:fltVal val="0.5"/>
                                          </p:val>
                                        </p:tav>
                                        <p:tav tm="100000">
                                          <p:val>
                                            <p:strVal val="#ppt_x"/>
                                          </p:val>
                                        </p:tav>
                                      </p:tavLst>
                                    </p:anim>
                                    <p:anim calcmode="lin" valueType="num">
                                      <p:cBhvr>
                                        <p:cTn id="60" dur="500" fill="hold"/>
                                        <p:tgtEl>
                                          <p:spTgt spid="11"/>
                                        </p:tgtEl>
                                        <p:attrNameLst>
                                          <p:attrName>ppt_y</p:attrName>
                                        </p:attrNameLst>
                                      </p:cBhvr>
                                      <p:tavLst>
                                        <p:tav tm="0">
                                          <p:val>
                                            <p:fltVal val="0.5"/>
                                          </p:val>
                                        </p:tav>
                                        <p:tav tm="100000">
                                          <p:val>
                                            <p:strVal val="#ppt_y"/>
                                          </p:val>
                                        </p:tav>
                                      </p:tavLst>
                                    </p:anim>
                                  </p:childTnLst>
                                </p:cTn>
                              </p:par>
                            </p:childTnLst>
                          </p:cTn>
                        </p:par>
                        <p:par>
                          <p:cTn id="61" fill="hold">
                            <p:stCondLst>
                              <p:cond delay="500"/>
                            </p:stCondLst>
                            <p:childTnLst>
                              <p:par>
                                <p:cTn id="62" presetID="55" presetClass="entr" presetSubtype="0" fill="hold" grpId="0" nodeType="afterEffect">
                                  <p:stCondLst>
                                    <p:cond delay="0"/>
                                  </p:stCondLst>
                                  <p:childTnLst>
                                    <p:set>
                                      <p:cBhvr>
                                        <p:cTn id="63" dur="1" fill="hold">
                                          <p:stCondLst>
                                            <p:cond delay="0"/>
                                          </p:stCondLst>
                                        </p:cTn>
                                        <p:tgtEl>
                                          <p:spTgt spid="18"/>
                                        </p:tgtEl>
                                        <p:attrNameLst>
                                          <p:attrName>style.visibility</p:attrName>
                                        </p:attrNameLst>
                                      </p:cBhvr>
                                      <p:to>
                                        <p:strVal val="visible"/>
                                      </p:to>
                                    </p:set>
                                    <p:anim calcmode="lin" valueType="num">
                                      <p:cBhvr>
                                        <p:cTn id="64" dur="1000" fill="hold"/>
                                        <p:tgtEl>
                                          <p:spTgt spid="18"/>
                                        </p:tgtEl>
                                        <p:attrNameLst>
                                          <p:attrName>ppt_w</p:attrName>
                                        </p:attrNameLst>
                                      </p:cBhvr>
                                      <p:tavLst>
                                        <p:tav tm="0">
                                          <p:val>
                                            <p:strVal val="#ppt_w*0.70"/>
                                          </p:val>
                                        </p:tav>
                                        <p:tav tm="100000">
                                          <p:val>
                                            <p:strVal val="#ppt_w"/>
                                          </p:val>
                                        </p:tav>
                                      </p:tavLst>
                                    </p:anim>
                                    <p:anim calcmode="lin" valueType="num">
                                      <p:cBhvr>
                                        <p:cTn id="65" dur="1000" fill="hold"/>
                                        <p:tgtEl>
                                          <p:spTgt spid="18"/>
                                        </p:tgtEl>
                                        <p:attrNameLst>
                                          <p:attrName>ppt_h</p:attrName>
                                        </p:attrNameLst>
                                      </p:cBhvr>
                                      <p:tavLst>
                                        <p:tav tm="0">
                                          <p:val>
                                            <p:strVal val="#ppt_h"/>
                                          </p:val>
                                        </p:tav>
                                        <p:tav tm="100000">
                                          <p:val>
                                            <p:strVal val="#ppt_h"/>
                                          </p:val>
                                        </p:tav>
                                      </p:tavLst>
                                    </p:anim>
                                    <p:animEffect transition="in" filter="fade">
                                      <p:cBhvr>
                                        <p:cTn id="66" dur="1000"/>
                                        <p:tgtEl>
                                          <p:spTgt spid="18"/>
                                        </p:tgtEl>
                                      </p:cBhvr>
                                    </p:animEffect>
                                  </p:childTnLst>
                                </p:cTn>
                              </p:par>
                              <p:par>
                                <p:cTn id="67" presetID="55" presetClass="entr" presetSubtype="0" fill="hold" grpId="0" nodeType="withEffect">
                                  <p:stCondLst>
                                    <p:cond delay="0"/>
                                  </p:stCondLst>
                                  <p:childTnLst>
                                    <p:set>
                                      <p:cBhvr>
                                        <p:cTn id="68" dur="1" fill="hold">
                                          <p:stCondLst>
                                            <p:cond delay="0"/>
                                          </p:stCondLst>
                                        </p:cTn>
                                        <p:tgtEl>
                                          <p:spTgt spid="4"/>
                                        </p:tgtEl>
                                        <p:attrNameLst>
                                          <p:attrName>style.visibility</p:attrName>
                                        </p:attrNameLst>
                                      </p:cBhvr>
                                      <p:to>
                                        <p:strVal val="visible"/>
                                      </p:to>
                                    </p:set>
                                    <p:anim calcmode="lin" valueType="num">
                                      <p:cBhvr>
                                        <p:cTn id="69" dur="1000" fill="hold"/>
                                        <p:tgtEl>
                                          <p:spTgt spid="4"/>
                                        </p:tgtEl>
                                        <p:attrNameLst>
                                          <p:attrName>ppt_w</p:attrName>
                                        </p:attrNameLst>
                                      </p:cBhvr>
                                      <p:tavLst>
                                        <p:tav tm="0">
                                          <p:val>
                                            <p:strVal val="#ppt_w*0.70"/>
                                          </p:val>
                                        </p:tav>
                                        <p:tav tm="100000">
                                          <p:val>
                                            <p:strVal val="#ppt_w"/>
                                          </p:val>
                                        </p:tav>
                                      </p:tavLst>
                                    </p:anim>
                                    <p:anim calcmode="lin" valueType="num">
                                      <p:cBhvr>
                                        <p:cTn id="70" dur="1000" fill="hold"/>
                                        <p:tgtEl>
                                          <p:spTgt spid="4"/>
                                        </p:tgtEl>
                                        <p:attrNameLst>
                                          <p:attrName>ppt_h</p:attrName>
                                        </p:attrNameLst>
                                      </p:cBhvr>
                                      <p:tavLst>
                                        <p:tav tm="0">
                                          <p:val>
                                            <p:strVal val="#ppt_h"/>
                                          </p:val>
                                        </p:tav>
                                        <p:tav tm="100000">
                                          <p:val>
                                            <p:strVal val="#ppt_h"/>
                                          </p:val>
                                        </p:tav>
                                      </p:tavLst>
                                    </p:anim>
                                    <p:animEffect transition="in" filter="fade">
                                      <p:cBhvr>
                                        <p:cTn id="71" dur="1000"/>
                                        <p:tgtEl>
                                          <p:spTgt spid="4"/>
                                        </p:tgtEl>
                                      </p:cBhvr>
                                    </p:animEffect>
                                  </p:childTnLst>
                                </p:cTn>
                              </p:par>
                              <p:par>
                                <p:cTn id="72" presetID="55" presetClass="entr" presetSubtype="0" fill="hold" grpId="0" nodeType="withEffect">
                                  <p:stCondLst>
                                    <p:cond delay="400"/>
                                  </p:stCondLst>
                                  <p:childTnLst>
                                    <p:set>
                                      <p:cBhvr>
                                        <p:cTn id="73" dur="1" fill="hold">
                                          <p:stCondLst>
                                            <p:cond delay="0"/>
                                          </p:stCondLst>
                                        </p:cTn>
                                        <p:tgtEl>
                                          <p:spTgt spid="19"/>
                                        </p:tgtEl>
                                        <p:attrNameLst>
                                          <p:attrName>style.visibility</p:attrName>
                                        </p:attrNameLst>
                                      </p:cBhvr>
                                      <p:to>
                                        <p:strVal val="visible"/>
                                      </p:to>
                                    </p:set>
                                    <p:anim calcmode="lin" valueType="num">
                                      <p:cBhvr>
                                        <p:cTn id="74" dur="1000" fill="hold"/>
                                        <p:tgtEl>
                                          <p:spTgt spid="19"/>
                                        </p:tgtEl>
                                        <p:attrNameLst>
                                          <p:attrName>ppt_w</p:attrName>
                                        </p:attrNameLst>
                                      </p:cBhvr>
                                      <p:tavLst>
                                        <p:tav tm="0">
                                          <p:val>
                                            <p:strVal val="#ppt_w*0.70"/>
                                          </p:val>
                                        </p:tav>
                                        <p:tav tm="100000">
                                          <p:val>
                                            <p:strVal val="#ppt_w"/>
                                          </p:val>
                                        </p:tav>
                                      </p:tavLst>
                                    </p:anim>
                                    <p:anim calcmode="lin" valueType="num">
                                      <p:cBhvr>
                                        <p:cTn id="75" dur="1000" fill="hold"/>
                                        <p:tgtEl>
                                          <p:spTgt spid="19"/>
                                        </p:tgtEl>
                                        <p:attrNameLst>
                                          <p:attrName>ppt_h</p:attrName>
                                        </p:attrNameLst>
                                      </p:cBhvr>
                                      <p:tavLst>
                                        <p:tav tm="0">
                                          <p:val>
                                            <p:strVal val="#ppt_h"/>
                                          </p:val>
                                        </p:tav>
                                        <p:tav tm="100000">
                                          <p:val>
                                            <p:strVal val="#ppt_h"/>
                                          </p:val>
                                        </p:tav>
                                      </p:tavLst>
                                    </p:anim>
                                    <p:animEffect transition="in" filter="fade">
                                      <p:cBhvr>
                                        <p:cTn id="76" dur="1000"/>
                                        <p:tgtEl>
                                          <p:spTgt spid="19"/>
                                        </p:tgtEl>
                                      </p:cBhvr>
                                    </p:animEffect>
                                  </p:childTnLst>
                                </p:cTn>
                              </p:par>
                              <p:par>
                                <p:cTn id="77" presetID="55" presetClass="entr" presetSubtype="0" fill="hold" grpId="0" nodeType="withEffect">
                                  <p:stCondLst>
                                    <p:cond delay="400"/>
                                  </p:stCondLst>
                                  <p:childTnLst>
                                    <p:set>
                                      <p:cBhvr>
                                        <p:cTn id="78" dur="1" fill="hold">
                                          <p:stCondLst>
                                            <p:cond delay="0"/>
                                          </p:stCondLst>
                                        </p:cTn>
                                        <p:tgtEl>
                                          <p:spTgt spid="7"/>
                                        </p:tgtEl>
                                        <p:attrNameLst>
                                          <p:attrName>style.visibility</p:attrName>
                                        </p:attrNameLst>
                                      </p:cBhvr>
                                      <p:to>
                                        <p:strVal val="visible"/>
                                      </p:to>
                                    </p:set>
                                    <p:anim calcmode="lin" valueType="num">
                                      <p:cBhvr>
                                        <p:cTn id="79" dur="1000" fill="hold"/>
                                        <p:tgtEl>
                                          <p:spTgt spid="7"/>
                                        </p:tgtEl>
                                        <p:attrNameLst>
                                          <p:attrName>ppt_w</p:attrName>
                                        </p:attrNameLst>
                                      </p:cBhvr>
                                      <p:tavLst>
                                        <p:tav tm="0">
                                          <p:val>
                                            <p:strVal val="#ppt_w*0.70"/>
                                          </p:val>
                                        </p:tav>
                                        <p:tav tm="100000">
                                          <p:val>
                                            <p:strVal val="#ppt_w"/>
                                          </p:val>
                                        </p:tav>
                                      </p:tavLst>
                                    </p:anim>
                                    <p:anim calcmode="lin" valueType="num">
                                      <p:cBhvr>
                                        <p:cTn id="80" dur="1000" fill="hold"/>
                                        <p:tgtEl>
                                          <p:spTgt spid="7"/>
                                        </p:tgtEl>
                                        <p:attrNameLst>
                                          <p:attrName>ppt_h</p:attrName>
                                        </p:attrNameLst>
                                      </p:cBhvr>
                                      <p:tavLst>
                                        <p:tav tm="0">
                                          <p:val>
                                            <p:strVal val="#ppt_h"/>
                                          </p:val>
                                        </p:tav>
                                        <p:tav tm="100000">
                                          <p:val>
                                            <p:strVal val="#ppt_h"/>
                                          </p:val>
                                        </p:tav>
                                      </p:tavLst>
                                    </p:anim>
                                    <p:animEffect transition="in" filter="fade">
                                      <p:cBhvr>
                                        <p:cTn id="81" dur="1000"/>
                                        <p:tgtEl>
                                          <p:spTgt spid="7"/>
                                        </p:tgtEl>
                                      </p:cBhvr>
                                    </p:animEffect>
                                  </p:childTnLst>
                                </p:cTn>
                              </p:par>
                              <p:par>
                                <p:cTn id="82" presetID="55" presetClass="entr" presetSubtype="0" fill="hold" grpId="0" nodeType="withEffect">
                                  <p:stCondLst>
                                    <p:cond delay="800"/>
                                  </p:stCondLst>
                                  <p:childTnLst>
                                    <p:set>
                                      <p:cBhvr>
                                        <p:cTn id="83" dur="1" fill="hold">
                                          <p:stCondLst>
                                            <p:cond delay="0"/>
                                          </p:stCondLst>
                                        </p:cTn>
                                        <p:tgtEl>
                                          <p:spTgt spid="20"/>
                                        </p:tgtEl>
                                        <p:attrNameLst>
                                          <p:attrName>style.visibility</p:attrName>
                                        </p:attrNameLst>
                                      </p:cBhvr>
                                      <p:to>
                                        <p:strVal val="visible"/>
                                      </p:to>
                                    </p:set>
                                    <p:anim calcmode="lin" valueType="num">
                                      <p:cBhvr>
                                        <p:cTn id="84" dur="1000" fill="hold"/>
                                        <p:tgtEl>
                                          <p:spTgt spid="20"/>
                                        </p:tgtEl>
                                        <p:attrNameLst>
                                          <p:attrName>ppt_w</p:attrName>
                                        </p:attrNameLst>
                                      </p:cBhvr>
                                      <p:tavLst>
                                        <p:tav tm="0">
                                          <p:val>
                                            <p:strVal val="#ppt_w*0.70"/>
                                          </p:val>
                                        </p:tav>
                                        <p:tav tm="100000">
                                          <p:val>
                                            <p:strVal val="#ppt_w"/>
                                          </p:val>
                                        </p:tav>
                                      </p:tavLst>
                                    </p:anim>
                                    <p:anim calcmode="lin" valueType="num">
                                      <p:cBhvr>
                                        <p:cTn id="85" dur="1000" fill="hold"/>
                                        <p:tgtEl>
                                          <p:spTgt spid="20"/>
                                        </p:tgtEl>
                                        <p:attrNameLst>
                                          <p:attrName>ppt_h</p:attrName>
                                        </p:attrNameLst>
                                      </p:cBhvr>
                                      <p:tavLst>
                                        <p:tav tm="0">
                                          <p:val>
                                            <p:strVal val="#ppt_h"/>
                                          </p:val>
                                        </p:tav>
                                        <p:tav tm="100000">
                                          <p:val>
                                            <p:strVal val="#ppt_h"/>
                                          </p:val>
                                        </p:tav>
                                      </p:tavLst>
                                    </p:anim>
                                    <p:animEffect transition="in" filter="fade">
                                      <p:cBhvr>
                                        <p:cTn id="86" dur="1000"/>
                                        <p:tgtEl>
                                          <p:spTgt spid="20"/>
                                        </p:tgtEl>
                                      </p:cBhvr>
                                    </p:animEffect>
                                  </p:childTnLst>
                                </p:cTn>
                              </p:par>
                              <p:par>
                                <p:cTn id="87" presetID="55" presetClass="entr" presetSubtype="0" fill="hold" grpId="0" nodeType="withEffect">
                                  <p:stCondLst>
                                    <p:cond delay="800"/>
                                  </p:stCondLst>
                                  <p:childTnLst>
                                    <p:set>
                                      <p:cBhvr>
                                        <p:cTn id="88" dur="1" fill="hold">
                                          <p:stCondLst>
                                            <p:cond delay="0"/>
                                          </p:stCondLst>
                                        </p:cTn>
                                        <p:tgtEl>
                                          <p:spTgt spid="8"/>
                                        </p:tgtEl>
                                        <p:attrNameLst>
                                          <p:attrName>style.visibility</p:attrName>
                                        </p:attrNameLst>
                                      </p:cBhvr>
                                      <p:to>
                                        <p:strVal val="visible"/>
                                      </p:to>
                                    </p:set>
                                    <p:anim calcmode="lin" valueType="num">
                                      <p:cBhvr>
                                        <p:cTn id="89" dur="1000" fill="hold"/>
                                        <p:tgtEl>
                                          <p:spTgt spid="8"/>
                                        </p:tgtEl>
                                        <p:attrNameLst>
                                          <p:attrName>ppt_w</p:attrName>
                                        </p:attrNameLst>
                                      </p:cBhvr>
                                      <p:tavLst>
                                        <p:tav tm="0">
                                          <p:val>
                                            <p:strVal val="#ppt_w*0.70"/>
                                          </p:val>
                                        </p:tav>
                                        <p:tav tm="100000">
                                          <p:val>
                                            <p:strVal val="#ppt_w"/>
                                          </p:val>
                                        </p:tav>
                                      </p:tavLst>
                                    </p:anim>
                                    <p:anim calcmode="lin" valueType="num">
                                      <p:cBhvr>
                                        <p:cTn id="90" dur="1000" fill="hold"/>
                                        <p:tgtEl>
                                          <p:spTgt spid="8"/>
                                        </p:tgtEl>
                                        <p:attrNameLst>
                                          <p:attrName>ppt_h</p:attrName>
                                        </p:attrNameLst>
                                      </p:cBhvr>
                                      <p:tavLst>
                                        <p:tav tm="0">
                                          <p:val>
                                            <p:strVal val="#ppt_h"/>
                                          </p:val>
                                        </p:tav>
                                        <p:tav tm="100000">
                                          <p:val>
                                            <p:strVal val="#ppt_h"/>
                                          </p:val>
                                        </p:tav>
                                      </p:tavLst>
                                    </p:anim>
                                    <p:animEffect transition="in" filter="fade">
                                      <p:cBhvr>
                                        <p:cTn id="9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p:bldP spid="4" grpId="0" bldLvl="0" animBg="1"/>
      <p:bldP spid="5" grpId="0" bldLvl="0" animBg="1"/>
      <p:bldP spid="6" grpId="0" bldLvl="0" animBg="1"/>
      <p:bldP spid="7" grpId="0" bldLvl="0" animBg="1"/>
      <p:bldP spid="8" grpId="0" bldLvl="0" animBg="1"/>
      <p:bldP spid="10" grpId="0"/>
      <p:bldP spid="14" grpId="0"/>
      <p:bldP spid="18" grpId="0"/>
      <p:bldP spid="19" grpId="0"/>
      <p:bldP spid="2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形状 14"/>
          <p:cNvSpPr/>
          <p:nvPr/>
        </p:nvSpPr>
        <p:spPr>
          <a:xfrm flipV="1">
            <a:off x="3616678" y="2536205"/>
            <a:ext cx="5625394" cy="3923721"/>
          </a:xfrm>
          <a:custGeom>
            <a:avLst/>
            <a:gdLst>
              <a:gd name="connsiteX0" fmla="*/ 2667000 w 5334000"/>
              <a:gd name="connsiteY0" fmla="*/ 0 h 3720473"/>
              <a:gd name="connsiteX1" fmla="*/ 5334000 w 5334000"/>
              <a:gd name="connsiteY1" fmla="*/ 2667000 h 3720473"/>
              <a:gd name="connsiteX2" fmla="*/ 5124414 w 5334000"/>
              <a:gd name="connsiteY2" fmla="*/ 3705117 h 3720473"/>
              <a:gd name="connsiteX3" fmla="*/ 5117017 w 5334000"/>
              <a:gd name="connsiteY3" fmla="*/ 3720473 h 3720473"/>
              <a:gd name="connsiteX4" fmla="*/ 5098003 w 5334000"/>
              <a:gd name="connsiteY4" fmla="*/ 3720473 h 3720473"/>
              <a:gd name="connsiteX5" fmla="*/ 5108615 w 5334000"/>
              <a:gd name="connsiteY5" fmla="*/ 3698443 h 3720473"/>
              <a:gd name="connsiteX6" fmla="*/ 5316853 w 5334000"/>
              <a:gd name="connsiteY6" fmla="*/ 2667001 h 3720473"/>
              <a:gd name="connsiteX7" fmla="*/ 2667001 w 5334000"/>
              <a:gd name="connsiteY7" fmla="*/ 17149 h 3720473"/>
              <a:gd name="connsiteX8" fmla="*/ 17149 w 5334000"/>
              <a:gd name="connsiteY8" fmla="*/ 2667001 h 3720473"/>
              <a:gd name="connsiteX9" fmla="*/ 225387 w 5334000"/>
              <a:gd name="connsiteY9" fmla="*/ 3698443 h 3720473"/>
              <a:gd name="connsiteX10" fmla="*/ 236000 w 5334000"/>
              <a:gd name="connsiteY10" fmla="*/ 3720473 h 3720473"/>
              <a:gd name="connsiteX11" fmla="*/ 216984 w 5334000"/>
              <a:gd name="connsiteY11" fmla="*/ 3720473 h 3720473"/>
              <a:gd name="connsiteX12" fmla="*/ 209586 w 5334000"/>
              <a:gd name="connsiteY12" fmla="*/ 3705117 h 3720473"/>
              <a:gd name="connsiteX13" fmla="*/ 0 w 5334000"/>
              <a:gd name="connsiteY13" fmla="*/ 2667000 h 3720473"/>
              <a:gd name="connsiteX14" fmla="*/ 2667000 w 5334000"/>
              <a:gd name="connsiteY14" fmla="*/ 0 h 3720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334000" h="3720473">
                <a:moveTo>
                  <a:pt x="2667000" y="0"/>
                </a:moveTo>
                <a:cubicBezTo>
                  <a:pt x="4139943" y="0"/>
                  <a:pt x="5334000" y="1194057"/>
                  <a:pt x="5334000" y="2667000"/>
                </a:cubicBezTo>
                <a:cubicBezTo>
                  <a:pt x="5334000" y="3035236"/>
                  <a:pt x="5259371" y="3386041"/>
                  <a:pt x="5124414" y="3705117"/>
                </a:cubicBezTo>
                <a:lnTo>
                  <a:pt x="5117017" y="3720473"/>
                </a:lnTo>
                <a:lnTo>
                  <a:pt x="5098003" y="3720473"/>
                </a:lnTo>
                <a:lnTo>
                  <a:pt x="5108615" y="3698443"/>
                </a:lnTo>
                <a:cubicBezTo>
                  <a:pt x="5242704" y="3381419"/>
                  <a:pt x="5316853" y="3032869"/>
                  <a:pt x="5316853" y="2667001"/>
                </a:cubicBezTo>
                <a:cubicBezTo>
                  <a:pt x="5316853" y="1203528"/>
                  <a:pt x="4130474" y="17149"/>
                  <a:pt x="2667001" y="17149"/>
                </a:cubicBezTo>
                <a:cubicBezTo>
                  <a:pt x="1203528" y="17149"/>
                  <a:pt x="17149" y="1203528"/>
                  <a:pt x="17149" y="2667001"/>
                </a:cubicBezTo>
                <a:cubicBezTo>
                  <a:pt x="17149" y="3032869"/>
                  <a:pt x="91298" y="3381419"/>
                  <a:pt x="225387" y="3698443"/>
                </a:cubicBezTo>
                <a:lnTo>
                  <a:pt x="236000" y="3720473"/>
                </a:lnTo>
                <a:lnTo>
                  <a:pt x="216984" y="3720473"/>
                </a:lnTo>
                <a:lnTo>
                  <a:pt x="209586" y="3705117"/>
                </a:lnTo>
                <a:cubicBezTo>
                  <a:pt x="74628" y="3386041"/>
                  <a:pt x="0" y="3035236"/>
                  <a:pt x="0" y="2667000"/>
                </a:cubicBezTo>
                <a:cubicBezTo>
                  <a:pt x="0" y="1194057"/>
                  <a:pt x="1194057" y="0"/>
                  <a:pt x="2667000"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5"/>
          <p:cNvSpPr txBox="1"/>
          <p:nvPr/>
        </p:nvSpPr>
        <p:spPr>
          <a:xfrm>
            <a:off x="3731967" y="2483452"/>
            <a:ext cx="5394814" cy="1113010"/>
          </a:xfrm>
          <a:prstGeom prst="rect">
            <a:avLst/>
          </a:prstGeom>
          <a:noFill/>
        </p:spPr>
        <p:txBody>
          <a:bodyPr wrap="square" lIns="96406" tIns="48203" rIns="96406" bIns="48203">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495" fontAlgn="base">
              <a:spcBef>
                <a:spcPct val="0"/>
              </a:spcBef>
              <a:spcAft>
                <a:spcPct val="0"/>
              </a:spcAft>
              <a:defRPr>
                <a:solidFill>
                  <a:schemeClr val="tx1"/>
                </a:solidFill>
                <a:latin typeface="Calibri" panose="020F0502020204030204" pitchFamily="34" charset="0"/>
              </a:defRPr>
            </a:lvl6pPr>
            <a:lvl7pPr marL="2971800" indent="-228600" defTabSz="912495" fontAlgn="base">
              <a:spcBef>
                <a:spcPct val="0"/>
              </a:spcBef>
              <a:spcAft>
                <a:spcPct val="0"/>
              </a:spcAft>
              <a:defRPr>
                <a:solidFill>
                  <a:schemeClr val="tx1"/>
                </a:solidFill>
                <a:latin typeface="Calibri" panose="020F0502020204030204" pitchFamily="34" charset="0"/>
              </a:defRPr>
            </a:lvl7pPr>
            <a:lvl8pPr marL="3429000" indent="-228600" defTabSz="912495" fontAlgn="base">
              <a:spcBef>
                <a:spcPct val="0"/>
              </a:spcBef>
              <a:spcAft>
                <a:spcPct val="0"/>
              </a:spcAft>
              <a:defRPr>
                <a:solidFill>
                  <a:schemeClr val="tx1"/>
                </a:solidFill>
                <a:latin typeface="Calibri" panose="020F0502020204030204" pitchFamily="34" charset="0"/>
              </a:defRPr>
            </a:lvl8pPr>
            <a:lvl9pPr marL="3886200" indent="-228600" defTabSz="912495" fontAlgn="base">
              <a:spcBef>
                <a:spcPct val="0"/>
              </a:spcBef>
              <a:spcAft>
                <a:spcPct val="0"/>
              </a:spcAft>
              <a:defRPr>
                <a:solidFill>
                  <a:schemeClr val="tx1"/>
                </a:solidFill>
                <a:latin typeface="Calibri" panose="020F0502020204030204" pitchFamily="34" charset="0"/>
              </a:defRPr>
            </a:lvl9pPr>
          </a:lstStyle>
          <a:p>
            <a:pPr algn="ctr" eaLnBrk="1" hangingPunct="1">
              <a:lnSpc>
                <a:spcPct val="150000"/>
              </a:lnSpc>
            </a:pPr>
            <a:r>
              <a:rPr lang="zh-CN" altLang="en-US" sz="4800" dirty="0">
                <a:solidFill>
                  <a:schemeClr val="tx1">
                    <a:lumMod val="75000"/>
                    <a:lumOff val="25000"/>
                  </a:schemeClr>
                </a:solidFill>
                <a:latin typeface="造字工房悦黑体验版细体" pitchFamily="50" charset="-122"/>
                <a:ea typeface="造字工房悦黑体验版细体" pitchFamily="50" charset="-122"/>
                <a:cs typeface="Clear Sans Light" pitchFamily="34" charset="0"/>
              </a:rPr>
              <a:t>感谢聆听 批评指导</a:t>
            </a:r>
            <a:endParaRPr lang="id-ID" altLang="zh-CN" sz="4800" dirty="0">
              <a:solidFill>
                <a:schemeClr val="tx1">
                  <a:lumMod val="75000"/>
                  <a:lumOff val="25000"/>
                </a:schemeClr>
              </a:solidFill>
              <a:latin typeface="造字工房悦黑体验版细体" pitchFamily="50" charset="-122"/>
              <a:ea typeface="造字工房悦黑体验版细体" pitchFamily="50" charset="-122"/>
              <a:cs typeface="Clear Sans Light" pitchFamily="34" charset="0"/>
            </a:endParaRPr>
          </a:p>
        </p:txBody>
      </p:sp>
      <p:sp>
        <p:nvSpPr>
          <p:cNvPr id="12" name="TextBox 6"/>
          <p:cNvSpPr txBox="1">
            <a:spLocks noChangeArrowheads="1"/>
          </p:cNvSpPr>
          <p:nvPr/>
        </p:nvSpPr>
        <p:spPr bwMode="auto">
          <a:xfrm>
            <a:off x="3807915" y="3565675"/>
            <a:ext cx="5242919" cy="319446"/>
          </a:xfrm>
          <a:prstGeom prst="rect">
            <a:avLst/>
          </a:prstGeom>
          <a:solidFill>
            <a:schemeClr val="accent2"/>
          </a:solidFill>
          <a:ln w="9525">
            <a:noFill/>
            <a:miter lim="800000"/>
          </a:ln>
        </p:spPr>
        <p:txBody>
          <a:bodyPr wrap="square">
            <a:spAutoFit/>
          </a:bodyPr>
          <a:lstStyle>
            <a:lvl1pPr>
              <a:defRPr sz="1400">
                <a:solidFill>
                  <a:schemeClr val="tx1"/>
                </a:solidFill>
                <a:latin typeface="微软雅黑" panose="020B0503020204020204" pitchFamily="34" charset="-122"/>
                <a:ea typeface="微软雅黑" panose="020B0503020204020204" pitchFamily="34" charset="-122"/>
              </a:defRPr>
            </a:lvl1pPr>
            <a:lvl2pPr marL="742950" indent="-285750">
              <a:defRPr sz="1400">
                <a:solidFill>
                  <a:schemeClr val="tx1"/>
                </a:solidFill>
                <a:latin typeface="微软雅黑" panose="020B0503020204020204" pitchFamily="34" charset="-122"/>
                <a:ea typeface="微软雅黑" panose="020B0503020204020204" pitchFamily="34" charset="-122"/>
              </a:defRPr>
            </a:lvl2pPr>
            <a:lvl3pPr marL="1143000" indent="-228600">
              <a:defRPr sz="1400">
                <a:solidFill>
                  <a:schemeClr val="tx1"/>
                </a:solidFill>
                <a:latin typeface="微软雅黑" panose="020B0503020204020204" pitchFamily="34" charset="-122"/>
                <a:ea typeface="微软雅黑" panose="020B0503020204020204" pitchFamily="34" charset="-122"/>
              </a:defRPr>
            </a:lvl3pPr>
            <a:lvl4pPr marL="1600200" indent="-228600">
              <a:defRPr sz="1400">
                <a:solidFill>
                  <a:schemeClr val="tx1"/>
                </a:solidFill>
                <a:latin typeface="微软雅黑" panose="020B0503020204020204" pitchFamily="34" charset="-122"/>
                <a:ea typeface="微软雅黑" panose="020B0503020204020204" pitchFamily="34" charset="-122"/>
              </a:defRPr>
            </a:lvl4pPr>
            <a:lvl5pPr marL="2057400" indent="-228600">
              <a:defRPr sz="1400">
                <a:solidFill>
                  <a:schemeClr val="tx1"/>
                </a:solidFill>
                <a:latin typeface="微软雅黑" panose="020B0503020204020204" pitchFamily="34" charset="-122"/>
                <a:ea typeface="微软雅黑" panose="020B0503020204020204" pitchFamily="34" charset="-122"/>
              </a:defRPr>
            </a:lvl5pPr>
            <a:lvl6pPr marL="25146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6pPr>
            <a:lvl7pPr marL="29718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7pPr>
            <a:lvl8pPr marL="34290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8pPr>
            <a:lvl9pPr marL="3886200" indent="-228600" algn="ctr" eaLnBrk="0" fontAlgn="ctr" hangingPunct="0">
              <a:spcBef>
                <a:spcPct val="0"/>
              </a:spcBef>
              <a:spcAft>
                <a:spcPct val="0"/>
              </a:spcAft>
              <a:buClr>
                <a:srgbClr val="FF0000"/>
              </a:buClr>
              <a:buSzPct val="70000"/>
              <a:buFont typeface="Arial" panose="020B0604020202020204" pitchFamily="34" charset="0"/>
              <a:defRPr sz="1400">
                <a:solidFill>
                  <a:schemeClr val="tx1"/>
                </a:solidFill>
                <a:latin typeface="微软雅黑" panose="020B0503020204020204" pitchFamily="34" charset="-122"/>
                <a:ea typeface="微软雅黑" panose="020B0503020204020204" pitchFamily="34" charset="-122"/>
              </a:defRPr>
            </a:lvl9pPr>
          </a:lstStyle>
          <a:p>
            <a:pPr algn="ctr" eaLnBrk="1" fontAlgn="base" hangingPunct="1">
              <a:buClrTx/>
              <a:buSzTx/>
              <a:buFontTx/>
              <a:buNone/>
            </a:pPr>
            <a:r>
              <a:rPr lang="zh-CN" altLang="en-US" sz="1475" spc="600" dirty="0">
                <a:solidFill>
                  <a:schemeClr val="bg1"/>
                </a:solidFill>
                <a:latin typeface="Verdana" panose="020B0604030504040204" pitchFamily="34" charset="0"/>
              </a:rPr>
              <a:t>年度工作总结</a:t>
            </a:r>
            <a:r>
              <a:rPr lang="en-US" altLang="zh-CN" sz="1475" spc="600" dirty="0">
                <a:solidFill>
                  <a:schemeClr val="bg1"/>
                </a:solidFill>
                <a:latin typeface="Verdana" panose="020B0604030504040204" pitchFamily="34" charset="0"/>
              </a:rPr>
              <a:t>/</a:t>
            </a:r>
            <a:r>
              <a:rPr lang="zh-CN" altLang="en-US" sz="1475" spc="600" dirty="0">
                <a:solidFill>
                  <a:schemeClr val="bg1"/>
                </a:solidFill>
                <a:latin typeface="Verdana" panose="020B0604030504040204" pitchFamily="34" charset="0"/>
              </a:rPr>
              <a:t>述职报告</a:t>
            </a:r>
            <a:r>
              <a:rPr lang="en-US" altLang="zh-CN" sz="1475" spc="600" dirty="0">
                <a:solidFill>
                  <a:schemeClr val="bg1"/>
                </a:solidFill>
                <a:latin typeface="Verdana" panose="020B0604030504040204" pitchFamily="34" charset="0"/>
              </a:rPr>
              <a:t>/</a:t>
            </a:r>
            <a:r>
              <a:rPr lang="zh-CN" altLang="en-US" sz="1475" spc="600" dirty="0">
                <a:solidFill>
                  <a:schemeClr val="bg1"/>
                </a:solidFill>
                <a:latin typeface="Verdana" panose="020B0604030504040204" pitchFamily="34" charset="0"/>
              </a:rPr>
              <a:t>新年计划</a:t>
            </a:r>
            <a:endParaRPr lang="en-US" altLang="zh-CN" sz="1475" spc="600" dirty="0">
              <a:solidFill>
                <a:schemeClr val="bg1"/>
              </a:solidFill>
              <a:latin typeface="Verdana" panose="020B0604030504040204" pitchFamily="34" charset="0"/>
            </a:endParaRPr>
          </a:p>
        </p:txBody>
      </p:sp>
      <p:sp>
        <p:nvSpPr>
          <p:cNvPr id="13" name="TextBox 4"/>
          <p:cNvSpPr txBox="1"/>
          <p:nvPr/>
        </p:nvSpPr>
        <p:spPr>
          <a:xfrm>
            <a:off x="2830195" y="1259205"/>
            <a:ext cx="7398385" cy="1480185"/>
          </a:xfrm>
          <a:prstGeom prst="rect">
            <a:avLst/>
          </a:prstGeom>
          <a:noFill/>
        </p:spPr>
        <p:txBody>
          <a:bodyPr wrap="square" lIns="96406" tIns="48203" rIns="96406" bIns="48203">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2495" fontAlgn="base">
              <a:spcBef>
                <a:spcPct val="0"/>
              </a:spcBef>
              <a:spcAft>
                <a:spcPct val="0"/>
              </a:spcAft>
              <a:defRPr>
                <a:solidFill>
                  <a:schemeClr val="tx1"/>
                </a:solidFill>
                <a:latin typeface="Calibri" panose="020F0502020204030204" pitchFamily="34" charset="0"/>
              </a:defRPr>
            </a:lvl6pPr>
            <a:lvl7pPr marL="2971800" indent="-228600" defTabSz="912495" fontAlgn="base">
              <a:spcBef>
                <a:spcPct val="0"/>
              </a:spcBef>
              <a:spcAft>
                <a:spcPct val="0"/>
              </a:spcAft>
              <a:defRPr>
                <a:solidFill>
                  <a:schemeClr val="tx1"/>
                </a:solidFill>
                <a:latin typeface="Calibri" panose="020F0502020204030204" pitchFamily="34" charset="0"/>
              </a:defRPr>
            </a:lvl7pPr>
            <a:lvl8pPr marL="3429000" indent="-228600" defTabSz="912495" fontAlgn="base">
              <a:spcBef>
                <a:spcPct val="0"/>
              </a:spcBef>
              <a:spcAft>
                <a:spcPct val="0"/>
              </a:spcAft>
              <a:defRPr>
                <a:solidFill>
                  <a:schemeClr val="tx1"/>
                </a:solidFill>
                <a:latin typeface="Calibri" panose="020F0502020204030204" pitchFamily="34" charset="0"/>
              </a:defRPr>
            </a:lvl8pPr>
            <a:lvl9pPr marL="3886200" indent="-228600" defTabSz="912495" fontAlgn="base">
              <a:spcBef>
                <a:spcPct val="0"/>
              </a:spcBef>
              <a:spcAft>
                <a:spcPct val="0"/>
              </a:spcAft>
              <a:defRPr>
                <a:solidFill>
                  <a:schemeClr val="tx1"/>
                </a:solidFill>
                <a:latin typeface="Calibri" panose="020F0502020204030204" pitchFamily="34" charset="0"/>
              </a:defRPr>
            </a:lvl9pPr>
          </a:lstStyle>
          <a:p>
            <a:pPr algn="ctr" eaLnBrk="1" hangingPunct="1">
              <a:lnSpc>
                <a:spcPct val="150000"/>
              </a:lnSpc>
            </a:pPr>
            <a:r>
              <a:rPr lang="en-US" altLang="zh-CN" sz="6000" dirty="0">
                <a:solidFill>
                  <a:schemeClr val="tx1">
                    <a:lumMod val="75000"/>
                    <a:lumOff val="25000"/>
                  </a:schemeClr>
                </a:solidFill>
                <a:latin typeface="Edwardian Script ITC" panose="030303020407070D0804" pitchFamily="66" charset="0"/>
                <a:ea typeface="+mj-ea"/>
                <a:cs typeface="Clear Sans Light" pitchFamily="34" charset="0"/>
              </a:rPr>
              <a:t>Reporting On Activities</a:t>
            </a:r>
            <a:endParaRPr lang="id-ID" altLang="zh-CN" sz="6000" dirty="0">
              <a:solidFill>
                <a:schemeClr val="tx1">
                  <a:lumMod val="75000"/>
                  <a:lumOff val="25000"/>
                </a:schemeClr>
              </a:solidFill>
              <a:latin typeface="Edwardian Script ITC" panose="030303020407070D0804" pitchFamily="66" charset="0"/>
              <a:ea typeface="+mj-ea"/>
              <a:cs typeface="Clear Sans Light" pitchFamily="34" charset="0"/>
            </a:endParaRPr>
          </a:p>
        </p:txBody>
      </p:sp>
      <p:sp>
        <p:nvSpPr>
          <p:cNvPr id="14" name="Text Box 7"/>
          <p:cNvSpPr txBox="1">
            <a:spLocks noChangeArrowheads="1"/>
          </p:cNvSpPr>
          <p:nvPr/>
        </p:nvSpPr>
        <p:spPr bwMode="auto">
          <a:xfrm>
            <a:off x="5489674" y="5129349"/>
            <a:ext cx="1879400" cy="307975"/>
          </a:xfrm>
          <a:prstGeom prst="rect">
            <a:avLst/>
          </a:prstGeom>
          <a:solidFill>
            <a:schemeClr val="accent1"/>
          </a:solidFill>
          <a:ln>
            <a:noFill/>
          </a:ln>
          <a:effectLst/>
        </p:spPr>
        <p:txBody>
          <a:bodyPr wrap="square" lIns="126517">
            <a:spAutoFit/>
          </a:bodyPr>
          <a:lstStyle/>
          <a:p>
            <a:pPr algn="ctr"/>
            <a:r>
              <a:rPr lang="zh-CN" altLang="en-US" sz="1405" dirty="0">
                <a:solidFill>
                  <a:schemeClr val="bg1"/>
                </a:solidFill>
                <a:latin typeface="微软雅黑" panose="020B0503020204020204" pitchFamily="34" charset="-122"/>
                <a:ea typeface="微软雅黑" panose="020B0503020204020204" pitchFamily="34" charset="-122"/>
              </a:rPr>
              <a:t>汇报人：</a:t>
            </a:r>
            <a:r>
              <a:rPr lang="en-US" altLang="zh-CN" sz="1405" dirty="0" err="1">
                <a:solidFill>
                  <a:schemeClr val="bg1"/>
                </a:solidFill>
                <a:latin typeface="微软雅黑" panose="020B0503020204020204" pitchFamily="34" charset="-122"/>
                <a:ea typeface="微软雅黑" panose="020B0503020204020204" pitchFamily="34" charset="-122"/>
              </a:rPr>
              <a:t>鹿大仙</a:t>
            </a:r>
            <a:endParaRPr lang="zh-CN" altLang="zh-CN" sz="1405"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spd="slow" advTm="0">
    <p:push dir="u"/>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1000"/>
                                            <p:tgtEl>
                                              <p:spTgt spid="13"/>
                                            </p:tgtEl>
                                          </p:cBhvr>
                                        </p:animEffect>
                                      </p:childTnLst>
                                    </p:cTn>
                                  </p:par>
                                </p:childTnLst>
                              </p:cTn>
                            </p:par>
                            <p:par>
                              <p:cTn id="12" fill="hold">
                                <p:stCondLst>
                                  <p:cond delay="1500"/>
                                </p:stCondLst>
                                <p:childTnLst>
                                  <p:par>
                                    <p:cTn id="13" presetID="52" presetClass="entr" presetSubtype="0" fill="hold" grpId="0" nodeType="afterEffect">
                                      <p:stCondLst>
                                        <p:cond delay="0"/>
                                      </p:stCondLst>
                                      <p:childTnLst>
                                        <p:set>
                                          <p:cBhvr>
                                            <p:cTn id="14" dur="1" fill="hold">
                                              <p:stCondLst>
                                                <p:cond delay="0"/>
                                              </p:stCondLst>
                                            </p:cTn>
                                            <p:tgtEl>
                                              <p:spTgt spid="11">
                                                <p:txEl>
                                                  <p:pRg st="0" end="0"/>
                                                </p:txEl>
                                              </p:spTgt>
                                            </p:tgtEl>
                                            <p:attrNameLst>
                                              <p:attrName>style.visibility</p:attrName>
                                            </p:attrNameLst>
                                          </p:cBhvr>
                                          <p:to>
                                            <p:strVal val="visible"/>
                                          </p:to>
                                        </p:set>
                                        <p:animScale>
                                          <p:cBhvr>
                                            <p:cTn id="15" dur="1000" decel="50000" fill="hold">
                                              <p:stCondLst>
                                                <p:cond delay="0"/>
                                              </p:stCondLst>
                                            </p:cTn>
                                            <p:tgtEl>
                                              <p:spTgt spid="11">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11">
                                                <p:txEl>
                                                  <p:pRg st="0" end="0"/>
                                                </p:txEl>
                                              </p:spTgt>
                                            </p:tgtEl>
                                            <p:attrNameLst>
                                              <p:attrName>ppt_x</p:attrName>
                                              <p:attrName>ppt_y</p:attrName>
                                            </p:attrNameLst>
                                          </p:cBhvr>
                                        </p:animMotion>
                                        <p:animEffect transition="in" filter="fade">
                                          <p:cBhvr>
                                            <p:cTn id="17" dur="1000"/>
                                            <p:tgtEl>
                                              <p:spTgt spid="11">
                                                <p:txEl>
                                                  <p:pRg st="0" end="0"/>
                                                </p:txEl>
                                              </p:spTgt>
                                            </p:tgtEl>
                                          </p:cBhvr>
                                        </p:animEffect>
                                      </p:childTnLst>
                                    </p:cTn>
                                  </p:par>
                                </p:childTnLst>
                              </p:cTn>
                            </p:par>
                            <p:par>
                              <p:cTn id="18" fill="hold">
                                <p:stCondLst>
                                  <p:cond delay="2500"/>
                                </p:stCondLst>
                                <p:childTnLst>
                                  <p:par>
                                    <p:cTn id="19" presetID="53" presetClass="entr" presetSubtype="16"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p:cTn id="21" dur="750" fill="hold"/>
                                            <p:tgtEl>
                                              <p:spTgt spid="12"/>
                                            </p:tgtEl>
                                            <p:attrNameLst>
                                              <p:attrName>ppt_w</p:attrName>
                                            </p:attrNameLst>
                                          </p:cBhvr>
                                          <p:tavLst>
                                            <p:tav tm="0">
                                              <p:val>
                                                <p:fltVal val="0"/>
                                              </p:val>
                                            </p:tav>
                                            <p:tav tm="100000">
                                              <p:val>
                                                <p:strVal val="#ppt_w"/>
                                              </p:val>
                                            </p:tav>
                                          </p:tavLst>
                                        </p:anim>
                                        <p:anim calcmode="lin" valueType="num">
                                          <p:cBhvr>
                                            <p:cTn id="22" dur="750" fill="hold"/>
                                            <p:tgtEl>
                                              <p:spTgt spid="12"/>
                                            </p:tgtEl>
                                            <p:attrNameLst>
                                              <p:attrName>ppt_h</p:attrName>
                                            </p:attrNameLst>
                                          </p:cBhvr>
                                          <p:tavLst>
                                            <p:tav tm="0">
                                              <p:val>
                                                <p:fltVal val="0"/>
                                              </p:val>
                                            </p:tav>
                                            <p:tav tm="100000">
                                              <p:val>
                                                <p:strVal val="#ppt_h"/>
                                              </p:val>
                                            </p:tav>
                                          </p:tavLst>
                                        </p:anim>
                                        <p:animEffect transition="in" filter="fade">
                                          <p:cBhvr>
                                            <p:cTn id="23" dur="750"/>
                                            <p:tgtEl>
                                              <p:spTgt spid="12"/>
                                            </p:tgtEl>
                                          </p:cBhvr>
                                        </p:animEffect>
                                      </p:childTnLst>
                                    </p:cTn>
                                  </p:par>
                                </p:childTnLst>
                              </p:cTn>
                            </p:par>
                            <p:par>
                              <p:cTn id="24" fill="hold">
                                <p:stCondLst>
                                  <p:cond delay="3500"/>
                                </p:stCondLst>
                                <p:childTnLst>
                                  <p:par>
                                    <p:cTn id="25" presetID="2" presetClass="entr" presetSubtype="4" fill="hold" grpId="0" nodeType="afterEffect" p14:presetBounceEnd="60000">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14:bounceEnd="60000">
                                          <p:cBhvr additive="base">
                                            <p:cTn id="27" dur="750" fill="hold"/>
                                            <p:tgtEl>
                                              <p:spTgt spid="14"/>
                                            </p:tgtEl>
                                            <p:attrNameLst>
                                              <p:attrName>ppt_x</p:attrName>
                                            </p:attrNameLst>
                                          </p:cBhvr>
                                          <p:tavLst>
                                            <p:tav tm="0">
                                              <p:val>
                                                <p:strVal val="#ppt_x"/>
                                              </p:val>
                                            </p:tav>
                                            <p:tav tm="100000">
                                              <p:val>
                                                <p:strVal val="#ppt_x"/>
                                              </p:val>
                                            </p:tav>
                                          </p:tavLst>
                                        </p:anim>
                                        <p:anim calcmode="lin" valueType="num" p14:bounceEnd="60000">
                                          <p:cBhvr additive="base">
                                            <p:cTn id="28" dur="75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build="p"/>
          <p:bldP spid="12" grpId="0" animBg="1"/>
          <p:bldP spid="13" grpId="0"/>
          <p:bldP spid="14" grpId="0" bldLvl="0" animBg="1"/>
        </p:bld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1000"/>
                                            <p:tgtEl>
                                              <p:spTgt spid="13"/>
                                            </p:tgtEl>
                                          </p:cBhvr>
                                        </p:animEffect>
                                      </p:childTnLst>
                                    </p:cTn>
                                  </p:par>
                                </p:childTnLst>
                              </p:cTn>
                            </p:par>
                            <p:par>
                              <p:cTn id="12" fill="hold">
                                <p:stCondLst>
                                  <p:cond delay="1500"/>
                                </p:stCondLst>
                                <p:childTnLst>
                                  <p:par>
                                    <p:cTn id="13" presetID="52" presetClass="entr" presetSubtype="0" fill="hold" grpId="0" nodeType="afterEffect">
                                      <p:stCondLst>
                                        <p:cond delay="0"/>
                                      </p:stCondLst>
                                      <p:childTnLst>
                                        <p:set>
                                          <p:cBhvr>
                                            <p:cTn id="14" dur="1" fill="hold">
                                              <p:stCondLst>
                                                <p:cond delay="0"/>
                                              </p:stCondLst>
                                            </p:cTn>
                                            <p:tgtEl>
                                              <p:spTgt spid="11">
                                                <p:txEl>
                                                  <p:pRg st="0" end="0"/>
                                                </p:txEl>
                                              </p:spTgt>
                                            </p:tgtEl>
                                            <p:attrNameLst>
                                              <p:attrName>style.visibility</p:attrName>
                                            </p:attrNameLst>
                                          </p:cBhvr>
                                          <p:to>
                                            <p:strVal val="visible"/>
                                          </p:to>
                                        </p:set>
                                        <p:animScale>
                                          <p:cBhvr>
                                            <p:cTn id="15" dur="1000" decel="50000" fill="hold">
                                              <p:stCondLst>
                                                <p:cond delay="0"/>
                                              </p:stCondLst>
                                            </p:cTn>
                                            <p:tgtEl>
                                              <p:spTgt spid="11">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11">
                                                <p:txEl>
                                                  <p:pRg st="0" end="0"/>
                                                </p:txEl>
                                              </p:spTgt>
                                            </p:tgtEl>
                                            <p:attrNameLst>
                                              <p:attrName>ppt_x</p:attrName>
                                              <p:attrName>ppt_y</p:attrName>
                                            </p:attrNameLst>
                                          </p:cBhvr>
                                        </p:animMotion>
                                        <p:animEffect transition="in" filter="fade">
                                          <p:cBhvr>
                                            <p:cTn id="17" dur="1000"/>
                                            <p:tgtEl>
                                              <p:spTgt spid="11">
                                                <p:txEl>
                                                  <p:pRg st="0" end="0"/>
                                                </p:txEl>
                                              </p:spTgt>
                                            </p:tgtEl>
                                          </p:cBhvr>
                                        </p:animEffect>
                                      </p:childTnLst>
                                    </p:cTn>
                                  </p:par>
                                </p:childTnLst>
                              </p:cTn>
                            </p:par>
                            <p:par>
                              <p:cTn id="18" fill="hold">
                                <p:stCondLst>
                                  <p:cond delay="2500"/>
                                </p:stCondLst>
                                <p:childTnLst>
                                  <p:par>
                                    <p:cTn id="19" presetID="53" presetClass="entr" presetSubtype="16"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p:cTn id="21" dur="750" fill="hold"/>
                                            <p:tgtEl>
                                              <p:spTgt spid="12"/>
                                            </p:tgtEl>
                                            <p:attrNameLst>
                                              <p:attrName>ppt_w</p:attrName>
                                            </p:attrNameLst>
                                          </p:cBhvr>
                                          <p:tavLst>
                                            <p:tav tm="0">
                                              <p:val>
                                                <p:fltVal val="0"/>
                                              </p:val>
                                            </p:tav>
                                            <p:tav tm="100000">
                                              <p:val>
                                                <p:strVal val="#ppt_w"/>
                                              </p:val>
                                            </p:tav>
                                          </p:tavLst>
                                        </p:anim>
                                        <p:anim calcmode="lin" valueType="num">
                                          <p:cBhvr>
                                            <p:cTn id="22" dur="750" fill="hold"/>
                                            <p:tgtEl>
                                              <p:spTgt spid="12"/>
                                            </p:tgtEl>
                                            <p:attrNameLst>
                                              <p:attrName>ppt_h</p:attrName>
                                            </p:attrNameLst>
                                          </p:cBhvr>
                                          <p:tavLst>
                                            <p:tav tm="0">
                                              <p:val>
                                                <p:fltVal val="0"/>
                                              </p:val>
                                            </p:tav>
                                            <p:tav tm="100000">
                                              <p:val>
                                                <p:strVal val="#ppt_h"/>
                                              </p:val>
                                            </p:tav>
                                          </p:tavLst>
                                        </p:anim>
                                        <p:animEffect transition="in" filter="fade">
                                          <p:cBhvr>
                                            <p:cTn id="23" dur="750"/>
                                            <p:tgtEl>
                                              <p:spTgt spid="12"/>
                                            </p:tgtEl>
                                          </p:cBhvr>
                                        </p:animEffect>
                                      </p:childTnLst>
                                    </p:cTn>
                                  </p:par>
                                </p:childTnLst>
                              </p:cTn>
                            </p:par>
                            <p:par>
                              <p:cTn id="24" fill="hold">
                                <p:stCondLst>
                                  <p:cond delay="3500"/>
                                </p:stCondLst>
                                <p:childTnLst>
                                  <p:par>
                                    <p:cTn id="25" presetID="2" presetClass="entr" presetSubtype="4"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750" fill="hold"/>
                                            <p:tgtEl>
                                              <p:spTgt spid="14"/>
                                            </p:tgtEl>
                                            <p:attrNameLst>
                                              <p:attrName>ppt_x</p:attrName>
                                            </p:attrNameLst>
                                          </p:cBhvr>
                                          <p:tavLst>
                                            <p:tav tm="0">
                                              <p:val>
                                                <p:strVal val="#ppt_x"/>
                                              </p:val>
                                            </p:tav>
                                            <p:tav tm="100000">
                                              <p:val>
                                                <p:strVal val="#ppt_x"/>
                                              </p:val>
                                            </p:tav>
                                          </p:tavLst>
                                        </p:anim>
                                        <p:anim calcmode="lin" valueType="num">
                                          <p:cBhvr additive="base">
                                            <p:cTn id="28" dur="75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build="p"/>
          <p:bldP spid="12" grpId="0" animBg="1"/>
          <p:bldP spid="13" grpId="0"/>
          <p:bldP spid="14" grpId="0" bldLvl="0" animBg="1"/>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形状 14"/>
          <p:cNvSpPr/>
          <p:nvPr/>
        </p:nvSpPr>
        <p:spPr>
          <a:xfrm>
            <a:off x="3646812" y="1744117"/>
            <a:ext cx="5625394" cy="3923721"/>
          </a:xfrm>
          <a:custGeom>
            <a:avLst/>
            <a:gdLst>
              <a:gd name="connsiteX0" fmla="*/ 2667000 w 5334000"/>
              <a:gd name="connsiteY0" fmla="*/ 0 h 3720473"/>
              <a:gd name="connsiteX1" fmla="*/ 5334000 w 5334000"/>
              <a:gd name="connsiteY1" fmla="*/ 2667000 h 3720473"/>
              <a:gd name="connsiteX2" fmla="*/ 5124414 w 5334000"/>
              <a:gd name="connsiteY2" fmla="*/ 3705117 h 3720473"/>
              <a:gd name="connsiteX3" fmla="*/ 5117017 w 5334000"/>
              <a:gd name="connsiteY3" fmla="*/ 3720473 h 3720473"/>
              <a:gd name="connsiteX4" fmla="*/ 5098003 w 5334000"/>
              <a:gd name="connsiteY4" fmla="*/ 3720473 h 3720473"/>
              <a:gd name="connsiteX5" fmla="*/ 5108615 w 5334000"/>
              <a:gd name="connsiteY5" fmla="*/ 3698443 h 3720473"/>
              <a:gd name="connsiteX6" fmla="*/ 5316853 w 5334000"/>
              <a:gd name="connsiteY6" fmla="*/ 2667001 h 3720473"/>
              <a:gd name="connsiteX7" fmla="*/ 2667001 w 5334000"/>
              <a:gd name="connsiteY7" fmla="*/ 17149 h 3720473"/>
              <a:gd name="connsiteX8" fmla="*/ 17149 w 5334000"/>
              <a:gd name="connsiteY8" fmla="*/ 2667001 h 3720473"/>
              <a:gd name="connsiteX9" fmla="*/ 225387 w 5334000"/>
              <a:gd name="connsiteY9" fmla="*/ 3698443 h 3720473"/>
              <a:gd name="connsiteX10" fmla="*/ 236000 w 5334000"/>
              <a:gd name="connsiteY10" fmla="*/ 3720473 h 3720473"/>
              <a:gd name="connsiteX11" fmla="*/ 216984 w 5334000"/>
              <a:gd name="connsiteY11" fmla="*/ 3720473 h 3720473"/>
              <a:gd name="connsiteX12" fmla="*/ 209586 w 5334000"/>
              <a:gd name="connsiteY12" fmla="*/ 3705117 h 3720473"/>
              <a:gd name="connsiteX13" fmla="*/ 0 w 5334000"/>
              <a:gd name="connsiteY13" fmla="*/ 2667000 h 3720473"/>
              <a:gd name="connsiteX14" fmla="*/ 2667000 w 5334000"/>
              <a:gd name="connsiteY14" fmla="*/ 0 h 3720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334000" h="3720473">
                <a:moveTo>
                  <a:pt x="2667000" y="0"/>
                </a:moveTo>
                <a:cubicBezTo>
                  <a:pt x="4139943" y="0"/>
                  <a:pt x="5334000" y="1194057"/>
                  <a:pt x="5334000" y="2667000"/>
                </a:cubicBezTo>
                <a:cubicBezTo>
                  <a:pt x="5334000" y="3035236"/>
                  <a:pt x="5259371" y="3386041"/>
                  <a:pt x="5124414" y="3705117"/>
                </a:cubicBezTo>
                <a:lnTo>
                  <a:pt x="5117017" y="3720473"/>
                </a:lnTo>
                <a:lnTo>
                  <a:pt x="5098003" y="3720473"/>
                </a:lnTo>
                <a:lnTo>
                  <a:pt x="5108615" y="3698443"/>
                </a:lnTo>
                <a:cubicBezTo>
                  <a:pt x="5242704" y="3381419"/>
                  <a:pt x="5316853" y="3032869"/>
                  <a:pt x="5316853" y="2667001"/>
                </a:cubicBezTo>
                <a:cubicBezTo>
                  <a:pt x="5316853" y="1203528"/>
                  <a:pt x="4130474" y="17149"/>
                  <a:pt x="2667001" y="17149"/>
                </a:cubicBezTo>
                <a:cubicBezTo>
                  <a:pt x="1203528" y="17149"/>
                  <a:pt x="17149" y="1203528"/>
                  <a:pt x="17149" y="2667001"/>
                </a:cubicBezTo>
                <a:cubicBezTo>
                  <a:pt x="17149" y="3032869"/>
                  <a:pt x="91298" y="3381419"/>
                  <a:pt x="225387" y="3698443"/>
                </a:cubicBezTo>
                <a:lnTo>
                  <a:pt x="236000" y="3720473"/>
                </a:lnTo>
                <a:lnTo>
                  <a:pt x="216984" y="3720473"/>
                </a:lnTo>
                <a:lnTo>
                  <a:pt x="209586" y="3705117"/>
                </a:lnTo>
                <a:cubicBezTo>
                  <a:pt x="74628" y="3386041"/>
                  <a:pt x="0" y="3035236"/>
                  <a:pt x="0" y="2667000"/>
                </a:cubicBezTo>
                <a:cubicBezTo>
                  <a:pt x="0" y="1194057"/>
                  <a:pt x="1194057" y="0"/>
                  <a:pt x="2667000"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标题 1"/>
          <p:cNvSpPr>
            <a:spLocks noChangeArrowheads="1"/>
          </p:cNvSpPr>
          <p:nvPr/>
        </p:nvSpPr>
        <p:spPr bwMode="auto">
          <a:xfrm>
            <a:off x="5925319" y="3433380"/>
            <a:ext cx="2939907" cy="22344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6960" dirty="0">
                <a:latin typeface="造字工房言宋（非商用）常规体" pitchFamily="50" charset="-122"/>
                <a:ea typeface="造字工房言宋（非商用）常规体" pitchFamily="50" charset="-122"/>
                <a:sym typeface="微软雅黑" panose="020B0503020204020204" pitchFamily="34" charset="-122"/>
              </a:rPr>
              <a:t>年度工作概述</a:t>
            </a:r>
            <a:endParaRPr lang="zh-CN" altLang="en-US" sz="6960" dirty="0">
              <a:latin typeface="造字工房言宋（非商用）常规体" pitchFamily="50" charset="-122"/>
              <a:ea typeface="造字工房言宋（非商用）常规体" pitchFamily="50" charset="-122"/>
              <a:sym typeface="微软雅黑" panose="020B0503020204020204" pitchFamily="34" charset="-122"/>
            </a:endParaRPr>
          </a:p>
        </p:txBody>
      </p:sp>
      <p:sp>
        <p:nvSpPr>
          <p:cNvPr id="8" name="标题 1"/>
          <p:cNvSpPr>
            <a:spLocks noChangeArrowheads="1"/>
          </p:cNvSpPr>
          <p:nvPr/>
        </p:nvSpPr>
        <p:spPr bwMode="auto">
          <a:xfrm>
            <a:off x="1905525" y="3611827"/>
            <a:ext cx="2005138" cy="1877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1600" dirty="0">
                <a:latin typeface="Bloody Impact" panose="02000506000000020004" pitchFamily="2" charset="0"/>
                <a:ea typeface="微软雅黑" panose="020B0503020204020204" pitchFamily="34" charset="-122"/>
                <a:sym typeface="微软雅黑" panose="020B0503020204020204" pitchFamily="34" charset="-122"/>
              </a:rPr>
              <a:t>01</a:t>
            </a:r>
            <a:endParaRPr lang="zh-CN" altLang="en-US" sz="11600" dirty="0">
              <a:latin typeface="Bloody Impact" panose="02000506000000020004" pitchFamily="2" charset="0"/>
              <a:ea typeface="微软雅黑" panose="020B0503020204020204" pitchFamily="34" charset="-122"/>
              <a:sym typeface="微软雅黑" panose="020B0503020204020204" pitchFamily="34" charset="-122"/>
            </a:endParaRPr>
          </a:p>
        </p:txBody>
      </p:sp>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rcRect/>
          <a:stretch>
            <a:fillRect/>
          </a:stretch>
        </p:blipFill>
        <p:spPr>
          <a:xfrm>
            <a:off x="4898609" y="3827132"/>
            <a:ext cx="368546" cy="755358"/>
          </a:xfrm>
          <a:custGeom>
            <a:avLst/>
            <a:gdLst>
              <a:gd name="connsiteX0" fmla="*/ 349455 w 349455"/>
              <a:gd name="connsiteY0" fmla="*/ 0 h 716231"/>
              <a:gd name="connsiteX1" fmla="*/ 349455 w 349455"/>
              <a:gd name="connsiteY1" fmla="*/ 716231 h 716231"/>
              <a:gd name="connsiteX2" fmla="*/ 0 w 349455"/>
              <a:gd name="connsiteY2" fmla="*/ 358115 h 716231"/>
            </a:gdLst>
            <a:ahLst/>
            <a:cxnLst>
              <a:cxn ang="0">
                <a:pos x="connsiteX0" y="connsiteY0"/>
              </a:cxn>
              <a:cxn ang="0">
                <a:pos x="connsiteX1" y="connsiteY1"/>
              </a:cxn>
              <a:cxn ang="0">
                <a:pos x="connsiteX2" y="connsiteY2"/>
              </a:cxn>
            </a:cxnLst>
            <a:rect l="l" t="t" r="r" b="b"/>
            <a:pathLst>
              <a:path w="349455" h="716231">
                <a:moveTo>
                  <a:pt x="349455" y="0"/>
                </a:moveTo>
                <a:lnTo>
                  <a:pt x="349455" y="716231"/>
                </a:lnTo>
                <a:lnTo>
                  <a:pt x="0" y="358115"/>
                </a:lnTo>
                <a:close/>
              </a:path>
            </a:pathLst>
          </a:custGeom>
          <a:solidFill>
            <a:schemeClr val="accent2"/>
          </a:solidFill>
        </p:spPr>
      </p:pic>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a:xfrm>
            <a:off x="5205110" y="4518734"/>
            <a:ext cx="368546" cy="755358"/>
          </a:xfrm>
          <a:custGeom>
            <a:avLst/>
            <a:gdLst>
              <a:gd name="connsiteX0" fmla="*/ 0 w 349455"/>
              <a:gd name="connsiteY0" fmla="*/ 0 h 716231"/>
              <a:gd name="connsiteX1" fmla="*/ 349455 w 349455"/>
              <a:gd name="connsiteY1" fmla="*/ 358115 h 716231"/>
              <a:gd name="connsiteX2" fmla="*/ 0 w 349455"/>
              <a:gd name="connsiteY2" fmla="*/ 716231 h 716231"/>
            </a:gdLst>
            <a:ahLst/>
            <a:cxnLst>
              <a:cxn ang="0">
                <a:pos x="connsiteX0" y="connsiteY0"/>
              </a:cxn>
              <a:cxn ang="0">
                <a:pos x="connsiteX1" y="connsiteY1"/>
              </a:cxn>
              <a:cxn ang="0">
                <a:pos x="connsiteX2" y="connsiteY2"/>
              </a:cxn>
            </a:cxnLst>
            <a:rect l="l" t="t" r="r" b="b"/>
            <a:pathLst>
              <a:path w="349455" h="716231">
                <a:moveTo>
                  <a:pt x="0" y="0"/>
                </a:moveTo>
                <a:lnTo>
                  <a:pt x="349455" y="358115"/>
                </a:lnTo>
                <a:lnTo>
                  <a:pt x="0" y="716231"/>
                </a:lnTo>
                <a:close/>
              </a:path>
            </a:pathLst>
          </a:custGeom>
          <a:solidFill>
            <a:schemeClr val="bg1"/>
          </a:solidFill>
        </p:spPr>
      </p:pic>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up)">
                                      <p:cBhvr>
                                        <p:cTn id="7" dur="500"/>
                                        <p:tgtEl>
                                          <p:spTgt spid="15"/>
                                        </p:tgtEl>
                                      </p:cBhvr>
                                    </p:animEffect>
                                  </p:childTnLst>
                                </p:cTn>
                              </p:par>
                            </p:childTnLst>
                          </p:cTn>
                        </p:par>
                        <p:par>
                          <p:cTn id="8" fill="hold">
                            <p:stCondLst>
                              <p:cond delay="500"/>
                            </p:stCondLst>
                            <p:childTnLst>
                              <p:par>
                                <p:cTn id="9" presetID="26" presetClass="emph" presetSubtype="0" fill="hold" grpId="0" nodeType="afterEffect">
                                  <p:stCondLst>
                                    <p:cond delay="0"/>
                                  </p:stCondLst>
                                  <p:iterate type="lt">
                                    <p:tmPct val="10000"/>
                                  </p:iterate>
                                  <p:childTnLst>
                                    <p:animEffect transition="out" filter="fade">
                                      <p:cBhvr>
                                        <p:cTn id="10" dur="350" tmFilter="0, 0; .2, .5; .8, .5; 1, 0"/>
                                        <p:tgtEl>
                                          <p:spTgt spid="6"/>
                                        </p:tgtEl>
                                      </p:cBhvr>
                                    </p:animEffect>
                                    <p:animScale>
                                      <p:cBhvr>
                                        <p:cTn id="11" dur="175" autoRev="1" fill="hold"/>
                                        <p:tgtEl>
                                          <p:spTgt spid="6"/>
                                        </p:tgtEl>
                                      </p:cBhvr>
                                      <p:by x="105000" y="105000"/>
                                    </p:animScale>
                                  </p:childTnLst>
                                </p:cTn>
                              </p:par>
                            </p:childTnLst>
                          </p:cTn>
                        </p:par>
                        <p:par>
                          <p:cTn id="12" fill="hold">
                            <p:stCondLst>
                              <p:cond delay="1024"/>
                            </p:stCondLst>
                            <p:childTnLst>
                              <p:par>
                                <p:cTn id="13" presetID="1" presetClass="entr" presetSubtype="0"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63" presetClass="path" presetSubtype="0" accel="50000" decel="50000" fill="hold" nodeType="withEffect">
                                  <p:stCondLst>
                                    <p:cond delay="0"/>
                                  </p:stCondLst>
                                  <p:childTnLst>
                                    <p:animMotion origin="layout" path="M 1.35802E-6 -1.07989E-6 L 0.04481 -1.07989E-6 " pathEditMode="relative" rAng="0" ptsTypes="AA">
                                      <p:cBhvr>
                                        <p:cTn id="16" dur="1000" spd="-100000" fill="hold"/>
                                        <p:tgtEl>
                                          <p:spTgt spid="9"/>
                                        </p:tgtEl>
                                        <p:attrNameLst>
                                          <p:attrName>ppt_x</p:attrName>
                                          <p:attrName>ppt_y</p:attrName>
                                        </p:attrNameLst>
                                      </p:cBhvr>
                                      <p:rCtr x="2235" y="0"/>
                                    </p:animMotion>
                                  </p:childTnLst>
                                </p:cTn>
                              </p:par>
                              <p:par>
                                <p:cTn id="17" presetID="1"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35" presetClass="path" presetSubtype="0" accel="50000" decel="50000" fill="hold" nodeType="withEffect">
                                  <p:stCondLst>
                                    <p:cond delay="0"/>
                                  </p:stCondLst>
                                  <p:childTnLst>
                                    <p:animMotion origin="layout" path="M 4.19753E-6 4.30202E-7 L -0.04284 4.30202E-7 " pathEditMode="relative" rAng="0" ptsTypes="AA">
                                      <p:cBhvr>
                                        <p:cTn id="20" dur="1000" spd="-100000" fill="hold"/>
                                        <p:tgtEl>
                                          <p:spTgt spid="10"/>
                                        </p:tgtEl>
                                        <p:attrNameLst>
                                          <p:attrName>ppt_x</p:attrName>
                                          <p:attrName>ppt_y</p:attrName>
                                        </p:attrNameLst>
                                      </p:cBhvr>
                                      <p:rCtr x="-214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p:cNvGrpSpPr/>
          <p:nvPr/>
        </p:nvGrpSpPr>
        <p:grpSpPr>
          <a:xfrm>
            <a:off x="6775446" y="1868385"/>
            <a:ext cx="4689997" cy="4479778"/>
            <a:chOff x="3827689" y="1960108"/>
            <a:chExt cx="4568825" cy="4364037"/>
          </a:xfrm>
          <a:solidFill>
            <a:schemeClr val="accent1"/>
          </a:solidFill>
        </p:grpSpPr>
        <p:sp>
          <p:nvSpPr>
            <p:cNvPr id="16" name="Freeform 15"/>
            <p:cNvSpPr/>
            <p:nvPr/>
          </p:nvSpPr>
          <p:spPr bwMode="auto">
            <a:xfrm>
              <a:off x="5656489" y="3961945"/>
              <a:ext cx="866775" cy="2362200"/>
            </a:xfrm>
            <a:custGeom>
              <a:avLst/>
              <a:gdLst>
                <a:gd name="T0" fmla="*/ 183 w 278"/>
                <a:gd name="T1" fmla="*/ 249 h 757"/>
                <a:gd name="T2" fmla="*/ 156 w 278"/>
                <a:gd name="T3" fmla="*/ 0 h 757"/>
                <a:gd name="T4" fmla="*/ 143 w 278"/>
                <a:gd name="T5" fmla="*/ 2 h 757"/>
                <a:gd name="T6" fmla="*/ 122 w 278"/>
                <a:gd name="T7" fmla="*/ 257 h 757"/>
                <a:gd name="T8" fmla="*/ 14 w 278"/>
                <a:gd name="T9" fmla="*/ 198 h 757"/>
                <a:gd name="T10" fmla="*/ 0 w 278"/>
                <a:gd name="T11" fmla="*/ 231 h 757"/>
                <a:gd name="T12" fmla="*/ 111 w 278"/>
                <a:gd name="T13" fmla="*/ 352 h 757"/>
                <a:gd name="T14" fmla="*/ 82 w 278"/>
                <a:gd name="T15" fmla="*/ 753 h 757"/>
                <a:gd name="T16" fmla="*/ 239 w 278"/>
                <a:gd name="T17" fmla="*/ 757 h 757"/>
                <a:gd name="T18" fmla="*/ 194 w 278"/>
                <a:gd name="T19" fmla="*/ 351 h 757"/>
                <a:gd name="T20" fmla="*/ 278 w 278"/>
                <a:gd name="T21" fmla="*/ 238 h 757"/>
                <a:gd name="T22" fmla="*/ 259 w 278"/>
                <a:gd name="T23" fmla="*/ 195 h 757"/>
                <a:gd name="T24" fmla="*/ 183 w 278"/>
                <a:gd name="T25" fmla="*/ 249 h 7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8" h="757">
                  <a:moveTo>
                    <a:pt x="183" y="249"/>
                  </a:moveTo>
                  <a:cubicBezTo>
                    <a:pt x="183" y="249"/>
                    <a:pt x="178" y="167"/>
                    <a:pt x="156" y="0"/>
                  </a:cubicBezTo>
                  <a:cubicBezTo>
                    <a:pt x="152" y="1"/>
                    <a:pt x="148" y="2"/>
                    <a:pt x="143" y="2"/>
                  </a:cubicBezTo>
                  <a:cubicBezTo>
                    <a:pt x="136" y="75"/>
                    <a:pt x="124" y="201"/>
                    <a:pt x="122" y="257"/>
                  </a:cubicBezTo>
                  <a:cubicBezTo>
                    <a:pt x="121" y="263"/>
                    <a:pt x="85" y="221"/>
                    <a:pt x="14" y="198"/>
                  </a:cubicBezTo>
                  <a:cubicBezTo>
                    <a:pt x="10" y="209"/>
                    <a:pt x="5" y="220"/>
                    <a:pt x="0" y="231"/>
                  </a:cubicBezTo>
                  <a:cubicBezTo>
                    <a:pt x="46" y="263"/>
                    <a:pt x="98" y="308"/>
                    <a:pt x="111" y="352"/>
                  </a:cubicBezTo>
                  <a:cubicBezTo>
                    <a:pt x="111" y="352"/>
                    <a:pt x="110" y="624"/>
                    <a:pt x="82" y="753"/>
                  </a:cubicBezTo>
                  <a:cubicBezTo>
                    <a:pt x="82" y="753"/>
                    <a:pt x="179" y="727"/>
                    <a:pt x="239" y="757"/>
                  </a:cubicBezTo>
                  <a:cubicBezTo>
                    <a:pt x="203" y="698"/>
                    <a:pt x="194" y="351"/>
                    <a:pt x="194" y="351"/>
                  </a:cubicBezTo>
                  <a:cubicBezTo>
                    <a:pt x="207" y="304"/>
                    <a:pt x="241" y="266"/>
                    <a:pt x="278" y="238"/>
                  </a:cubicBezTo>
                  <a:cubicBezTo>
                    <a:pt x="271" y="224"/>
                    <a:pt x="264" y="209"/>
                    <a:pt x="259" y="195"/>
                  </a:cubicBezTo>
                  <a:cubicBezTo>
                    <a:pt x="231" y="206"/>
                    <a:pt x="203" y="223"/>
                    <a:pt x="183" y="249"/>
                  </a:cubicBezTo>
                  <a:close/>
                </a:path>
              </a:pathLst>
            </a:custGeom>
            <a:solidFill>
              <a:schemeClr val="accent3"/>
            </a:solidFill>
            <a:ln>
              <a:noFill/>
            </a:ln>
          </p:spPr>
          <p:txBody>
            <a:bodyPr vert="horz" wrap="square" lIns="96435" tIns="48218" rIns="96435" bIns="48218" numCol="1" anchor="t" anchorCtr="0" compatLnSpc="1"/>
            <a:lstStyle/>
            <a:p>
              <a:pPr>
                <a:lnSpc>
                  <a:spcPct val="120000"/>
                </a:lnSpc>
              </a:pPr>
              <a:endParaRPr lang="id-ID">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7" name="Group 16"/>
            <p:cNvGrpSpPr/>
            <p:nvPr/>
          </p:nvGrpSpPr>
          <p:grpSpPr>
            <a:xfrm>
              <a:off x="3827689" y="1960108"/>
              <a:ext cx="4568825" cy="3152775"/>
              <a:chOff x="3827689" y="1960108"/>
              <a:chExt cx="4568825" cy="3152775"/>
            </a:xfrm>
            <a:grpFill/>
          </p:grpSpPr>
          <p:sp>
            <p:nvSpPr>
              <p:cNvPr id="21" name="Freeform 20"/>
              <p:cNvSpPr/>
              <p:nvPr/>
            </p:nvSpPr>
            <p:spPr bwMode="auto">
              <a:xfrm>
                <a:off x="5727927" y="1960108"/>
                <a:ext cx="736600" cy="1362075"/>
              </a:xfrm>
              <a:custGeom>
                <a:avLst/>
                <a:gdLst>
                  <a:gd name="T0" fmla="*/ 123 w 236"/>
                  <a:gd name="T1" fmla="*/ 0 h 436"/>
                  <a:gd name="T2" fmla="*/ 6 w 236"/>
                  <a:gd name="T3" fmla="*/ 218 h 436"/>
                  <a:gd name="T4" fmla="*/ 0 w 236"/>
                  <a:gd name="T5" fmla="*/ 219 h 436"/>
                  <a:gd name="T6" fmla="*/ 105 w 236"/>
                  <a:gd name="T7" fmla="*/ 5 h 436"/>
                  <a:gd name="T8" fmla="*/ 105 w 236"/>
                  <a:gd name="T9" fmla="*/ 432 h 436"/>
                  <a:gd name="T10" fmla="*/ 116 w 236"/>
                  <a:gd name="T11" fmla="*/ 436 h 436"/>
                  <a:gd name="T12" fmla="*/ 236 w 236"/>
                  <a:gd name="T13" fmla="*/ 218 h 436"/>
                  <a:gd name="T14" fmla="*/ 123 w 236"/>
                  <a:gd name="T15" fmla="*/ 0 h 4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6" h="436">
                    <a:moveTo>
                      <a:pt x="123" y="0"/>
                    </a:moveTo>
                    <a:cubicBezTo>
                      <a:pt x="123" y="0"/>
                      <a:pt x="6" y="98"/>
                      <a:pt x="6" y="218"/>
                    </a:cubicBezTo>
                    <a:cubicBezTo>
                      <a:pt x="6" y="219"/>
                      <a:pt x="0" y="219"/>
                      <a:pt x="0" y="219"/>
                    </a:cubicBezTo>
                    <a:cubicBezTo>
                      <a:pt x="0" y="113"/>
                      <a:pt x="85" y="25"/>
                      <a:pt x="105" y="5"/>
                    </a:cubicBezTo>
                    <a:cubicBezTo>
                      <a:pt x="105" y="432"/>
                      <a:pt x="105" y="432"/>
                      <a:pt x="105" y="432"/>
                    </a:cubicBezTo>
                    <a:cubicBezTo>
                      <a:pt x="121" y="435"/>
                      <a:pt x="116" y="436"/>
                      <a:pt x="116" y="436"/>
                    </a:cubicBezTo>
                    <a:cubicBezTo>
                      <a:pt x="116" y="436"/>
                      <a:pt x="236" y="339"/>
                      <a:pt x="236" y="218"/>
                    </a:cubicBezTo>
                    <a:cubicBezTo>
                      <a:pt x="236" y="98"/>
                      <a:pt x="123" y="0"/>
                      <a:pt x="123" y="0"/>
                    </a:cubicBezTo>
                    <a:close/>
                  </a:path>
                </a:pathLst>
              </a:custGeom>
              <a:solidFill>
                <a:schemeClr val="accent3"/>
              </a:solidFill>
              <a:ln>
                <a:noFill/>
              </a:ln>
            </p:spPr>
            <p:txBody>
              <a:bodyPr vert="horz" wrap="square" lIns="96435" tIns="48218" rIns="96435" bIns="48218" numCol="1" anchor="t" anchorCtr="0" compatLnSpc="1"/>
              <a:lstStyle/>
              <a:p>
                <a:pPr>
                  <a:lnSpc>
                    <a:spcPct val="120000"/>
                  </a:lnSpc>
                </a:pPr>
                <a:endParaRPr lang="id-ID">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1"/>
              <p:cNvSpPr/>
              <p:nvPr/>
            </p:nvSpPr>
            <p:spPr bwMode="auto">
              <a:xfrm>
                <a:off x="7459889" y="4195308"/>
                <a:ext cx="936625" cy="693738"/>
              </a:xfrm>
              <a:custGeom>
                <a:avLst/>
                <a:gdLst>
                  <a:gd name="T0" fmla="*/ 180 w 300"/>
                  <a:gd name="T1" fmla="*/ 31 h 222"/>
                  <a:gd name="T2" fmla="*/ 0 w 300"/>
                  <a:gd name="T3" fmla="*/ 55 h 222"/>
                  <a:gd name="T4" fmla="*/ 120 w 300"/>
                  <a:gd name="T5" fmla="*/ 191 h 222"/>
                  <a:gd name="T6" fmla="*/ 300 w 300"/>
                  <a:gd name="T7" fmla="*/ 167 h 222"/>
                  <a:gd name="T8" fmla="*/ 180 w 300"/>
                  <a:gd name="T9" fmla="*/ 31 h 222"/>
                </a:gdLst>
                <a:ahLst/>
                <a:cxnLst>
                  <a:cxn ang="0">
                    <a:pos x="T0" y="T1"/>
                  </a:cxn>
                  <a:cxn ang="0">
                    <a:pos x="T2" y="T3"/>
                  </a:cxn>
                  <a:cxn ang="0">
                    <a:pos x="T4" y="T5"/>
                  </a:cxn>
                  <a:cxn ang="0">
                    <a:pos x="T6" y="T7"/>
                  </a:cxn>
                  <a:cxn ang="0">
                    <a:pos x="T8" y="T9"/>
                  </a:cxn>
                </a:cxnLst>
                <a:rect l="0" t="0" r="r" b="b"/>
                <a:pathLst>
                  <a:path w="300" h="222">
                    <a:moveTo>
                      <a:pt x="180" y="31"/>
                    </a:moveTo>
                    <a:cubicBezTo>
                      <a:pt x="97" y="0"/>
                      <a:pt x="0" y="55"/>
                      <a:pt x="0" y="55"/>
                    </a:cubicBezTo>
                    <a:cubicBezTo>
                      <a:pt x="0" y="55"/>
                      <a:pt x="37" y="160"/>
                      <a:pt x="120" y="191"/>
                    </a:cubicBezTo>
                    <a:cubicBezTo>
                      <a:pt x="202" y="222"/>
                      <a:pt x="300" y="167"/>
                      <a:pt x="300" y="167"/>
                    </a:cubicBezTo>
                    <a:cubicBezTo>
                      <a:pt x="300" y="167"/>
                      <a:pt x="263" y="62"/>
                      <a:pt x="180" y="31"/>
                    </a:cubicBezTo>
                    <a:close/>
                  </a:path>
                </a:pathLst>
              </a:custGeom>
              <a:solidFill>
                <a:schemeClr val="accent2"/>
              </a:solidFill>
              <a:ln>
                <a:noFill/>
              </a:ln>
            </p:spPr>
            <p:txBody>
              <a:bodyPr vert="horz" wrap="square" lIns="96435" tIns="48218" rIns="96435" bIns="48218" numCol="1" anchor="t" anchorCtr="0" compatLnSpc="1"/>
              <a:lstStyle/>
              <a:p>
                <a:pPr>
                  <a:lnSpc>
                    <a:spcPct val="120000"/>
                  </a:lnSpc>
                </a:pPr>
                <a:endParaRPr lang="id-ID">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p:nvPr/>
            </p:nvSpPr>
            <p:spPr bwMode="auto">
              <a:xfrm>
                <a:off x="7472589" y="2682420"/>
                <a:ext cx="908050" cy="714375"/>
              </a:xfrm>
              <a:custGeom>
                <a:avLst/>
                <a:gdLst>
                  <a:gd name="T0" fmla="*/ 181 w 291"/>
                  <a:gd name="T1" fmla="*/ 192 h 229"/>
                  <a:gd name="T2" fmla="*/ 291 w 291"/>
                  <a:gd name="T3" fmla="*/ 48 h 229"/>
                  <a:gd name="T4" fmla="*/ 110 w 291"/>
                  <a:gd name="T5" fmla="*/ 36 h 229"/>
                  <a:gd name="T6" fmla="*/ 0 w 291"/>
                  <a:gd name="T7" fmla="*/ 180 h 229"/>
                  <a:gd name="T8" fmla="*/ 181 w 291"/>
                  <a:gd name="T9" fmla="*/ 192 h 229"/>
                </a:gdLst>
                <a:ahLst/>
                <a:cxnLst>
                  <a:cxn ang="0">
                    <a:pos x="T0" y="T1"/>
                  </a:cxn>
                  <a:cxn ang="0">
                    <a:pos x="T2" y="T3"/>
                  </a:cxn>
                  <a:cxn ang="0">
                    <a:pos x="T4" y="T5"/>
                  </a:cxn>
                  <a:cxn ang="0">
                    <a:pos x="T6" y="T7"/>
                  </a:cxn>
                  <a:cxn ang="0">
                    <a:pos x="T8" y="T9"/>
                  </a:cxn>
                </a:cxnLst>
                <a:rect l="0" t="0" r="r" b="b"/>
                <a:pathLst>
                  <a:path w="291" h="229">
                    <a:moveTo>
                      <a:pt x="181" y="192"/>
                    </a:moveTo>
                    <a:cubicBezTo>
                      <a:pt x="261" y="156"/>
                      <a:pt x="291" y="48"/>
                      <a:pt x="291" y="48"/>
                    </a:cubicBezTo>
                    <a:cubicBezTo>
                      <a:pt x="291" y="48"/>
                      <a:pt x="191" y="0"/>
                      <a:pt x="110" y="36"/>
                    </a:cubicBezTo>
                    <a:cubicBezTo>
                      <a:pt x="30" y="73"/>
                      <a:pt x="0" y="180"/>
                      <a:pt x="0" y="180"/>
                    </a:cubicBezTo>
                    <a:cubicBezTo>
                      <a:pt x="0" y="180"/>
                      <a:pt x="100" y="229"/>
                      <a:pt x="181" y="192"/>
                    </a:cubicBezTo>
                    <a:close/>
                  </a:path>
                </a:pathLst>
              </a:custGeom>
              <a:solidFill>
                <a:schemeClr val="accent3"/>
              </a:solidFill>
              <a:ln>
                <a:noFill/>
              </a:ln>
            </p:spPr>
            <p:txBody>
              <a:bodyPr vert="horz" wrap="square" lIns="96435" tIns="48218" rIns="96435" bIns="48218" numCol="1" anchor="t" anchorCtr="0" compatLnSpc="1"/>
              <a:lstStyle/>
              <a:p>
                <a:pPr>
                  <a:lnSpc>
                    <a:spcPct val="120000"/>
                  </a:lnSpc>
                </a:pPr>
                <a:endParaRPr lang="id-ID">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32"/>
              <p:cNvSpPr/>
              <p:nvPr/>
            </p:nvSpPr>
            <p:spPr bwMode="auto">
              <a:xfrm>
                <a:off x="6386739" y="4068308"/>
                <a:ext cx="1023938" cy="1044575"/>
              </a:xfrm>
              <a:custGeom>
                <a:avLst/>
                <a:gdLst>
                  <a:gd name="T0" fmla="*/ 7 w 328"/>
                  <a:gd name="T1" fmla="*/ 13 h 335"/>
                  <a:gd name="T2" fmla="*/ 25 w 328"/>
                  <a:gd name="T3" fmla="*/ 161 h 335"/>
                  <a:gd name="T4" fmla="*/ 44 w 328"/>
                  <a:gd name="T5" fmla="*/ 204 h 335"/>
                  <a:gd name="T6" fmla="*/ 79 w 328"/>
                  <a:gd name="T7" fmla="*/ 250 h 335"/>
                  <a:gd name="T8" fmla="*/ 315 w 328"/>
                  <a:gd name="T9" fmla="*/ 321 h 335"/>
                  <a:gd name="T10" fmla="*/ 243 w 328"/>
                  <a:gd name="T11" fmla="*/ 85 h 335"/>
                  <a:gd name="T12" fmla="*/ 7 w 328"/>
                  <a:gd name="T13" fmla="*/ 13 h 335"/>
                </a:gdLst>
                <a:ahLst/>
                <a:cxnLst>
                  <a:cxn ang="0">
                    <a:pos x="T0" y="T1"/>
                  </a:cxn>
                  <a:cxn ang="0">
                    <a:pos x="T2" y="T3"/>
                  </a:cxn>
                  <a:cxn ang="0">
                    <a:pos x="T4" y="T5"/>
                  </a:cxn>
                  <a:cxn ang="0">
                    <a:pos x="T6" y="T7"/>
                  </a:cxn>
                  <a:cxn ang="0">
                    <a:pos x="T8" y="T9"/>
                  </a:cxn>
                  <a:cxn ang="0">
                    <a:pos x="T10" y="T11"/>
                  </a:cxn>
                  <a:cxn ang="0">
                    <a:pos x="T12" y="T13"/>
                  </a:cxn>
                </a:cxnLst>
                <a:rect l="0" t="0" r="r" b="b"/>
                <a:pathLst>
                  <a:path w="328" h="335">
                    <a:moveTo>
                      <a:pt x="7" y="13"/>
                    </a:moveTo>
                    <a:cubicBezTo>
                      <a:pt x="7" y="13"/>
                      <a:pt x="0" y="87"/>
                      <a:pt x="25" y="161"/>
                    </a:cubicBezTo>
                    <a:cubicBezTo>
                      <a:pt x="30" y="175"/>
                      <a:pt x="37" y="190"/>
                      <a:pt x="44" y="204"/>
                    </a:cubicBezTo>
                    <a:cubicBezTo>
                      <a:pt x="54" y="220"/>
                      <a:pt x="65" y="236"/>
                      <a:pt x="79" y="250"/>
                    </a:cubicBezTo>
                    <a:cubicBezTo>
                      <a:pt x="164" y="335"/>
                      <a:pt x="315" y="321"/>
                      <a:pt x="315" y="321"/>
                    </a:cubicBezTo>
                    <a:cubicBezTo>
                      <a:pt x="315" y="321"/>
                      <a:pt x="328" y="170"/>
                      <a:pt x="243" y="85"/>
                    </a:cubicBezTo>
                    <a:cubicBezTo>
                      <a:pt x="158" y="0"/>
                      <a:pt x="7" y="13"/>
                      <a:pt x="7" y="13"/>
                    </a:cubicBezTo>
                    <a:close/>
                  </a:path>
                </a:pathLst>
              </a:custGeom>
              <a:solidFill>
                <a:schemeClr val="accent4"/>
              </a:solidFill>
              <a:ln>
                <a:noFill/>
              </a:ln>
            </p:spPr>
            <p:txBody>
              <a:bodyPr vert="horz" wrap="square" lIns="96435" tIns="48218" rIns="96435" bIns="48218" numCol="1" anchor="t" anchorCtr="0" compatLnSpc="1"/>
              <a:lstStyle/>
              <a:p>
                <a:pPr>
                  <a:lnSpc>
                    <a:spcPct val="120000"/>
                  </a:lnSpc>
                </a:pPr>
                <a:endParaRPr lang="id-ID">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34"/>
              <p:cNvSpPr/>
              <p:nvPr/>
            </p:nvSpPr>
            <p:spPr bwMode="auto">
              <a:xfrm>
                <a:off x="6386739" y="2463345"/>
                <a:ext cx="1044575" cy="1046163"/>
              </a:xfrm>
              <a:custGeom>
                <a:avLst/>
                <a:gdLst>
                  <a:gd name="T0" fmla="*/ 13 w 335"/>
                  <a:gd name="T1" fmla="*/ 321 h 335"/>
                  <a:gd name="T2" fmla="*/ 250 w 335"/>
                  <a:gd name="T3" fmla="*/ 249 h 335"/>
                  <a:gd name="T4" fmla="*/ 322 w 335"/>
                  <a:gd name="T5" fmla="*/ 13 h 335"/>
                  <a:gd name="T6" fmla="*/ 85 w 335"/>
                  <a:gd name="T7" fmla="*/ 85 h 335"/>
                  <a:gd name="T8" fmla="*/ 13 w 335"/>
                  <a:gd name="T9" fmla="*/ 321 h 335"/>
                </a:gdLst>
                <a:ahLst/>
                <a:cxnLst>
                  <a:cxn ang="0">
                    <a:pos x="T0" y="T1"/>
                  </a:cxn>
                  <a:cxn ang="0">
                    <a:pos x="T2" y="T3"/>
                  </a:cxn>
                  <a:cxn ang="0">
                    <a:pos x="T4" y="T5"/>
                  </a:cxn>
                  <a:cxn ang="0">
                    <a:pos x="T6" y="T7"/>
                  </a:cxn>
                  <a:cxn ang="0">
                    <a:pos x="T8" y="T9"/>
                  </a:cxn>
                </a:cxnLst>
                <a:rect l="0" t="0" r="r" b="b"/>
                <a:pathLst>
                  <a:path w="335" h="335">
                    <a:moveTo>
                      <a:pt x="13" y="321"/>
                    </a:moveTo>
                    <a:cubicBezTo>
                      <a:pt x="13" y="321"/>
                      <a:pt x="165" y="335"/>
                      <a:pt x="250" y="249"/>
                    </a:cubicBezTo>
                    <a:cubicBezTo>
                      <a:pt x="335" y="164"/>
                      <a:pt x="322" y="13"/>
                      <a:pt x="322" y="13"/>
                    </a:cubicBezTo>
                    <a:cubicBezTo>
                      <a:pt x="322" y="13"/>
                      <a:pt x="170" y="0"/>
                      <a:pt x="85" y="85"/>
                    </a:cubicBezTo>
                    <a:cubicBezTo>
                      <a:pt x="0" y="170"/>
                      <a:pt x="13" y="321"/>
                      <a:pt x="13" y="321"/>
                    </a:cubicBezTo>
                    <a:close/>
                  </a:path>
                </a:pathLst>
              </a:custGeom>
              <a:solidFill>
                <a:schemeClr val="accent4"/>
              </a:solidFill>
              <a:ln>
                <a:noFill/>
              </a:ln>
            </p:spPr>
            <p:txBody>
              <a:bodyPr vert="horz" wrap="square" lIns="96435" tIns="48218" rIns="96435" bIns="48218" numCol="1" anchor="t" anchorCtr="0" compatLnSpc="1"/>
              <a:lstStyle/>
              <a:p>
                <a:pPr>
                  <a:lnSpc>
                    <a:spcPct val="120000"/>
                  </a:lnSpc>
                </a:pPr>
                <a:endParaRPr lang="id-ID">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42"/>
              <p:cNvSpPr/>
              <p:nvPr/>
            </p:nvSpPr>
            <p:spPr bwMode="auto">
              <a:xfrm>
                <a:off x="5718402" y="1975983"/>
                <a:ext cx="338138" cy="1339850"/>
              </a:xfrm>
              <a:custGeom>
                <a:avLst/>
                <a:gdLst>
                  <a:gd name="T0" fmla="*/ 3 w 108"/>
                  <a:gd name="T1" fmla="*/ 214 h 429"/>
                  <a:gd name="T2" fmla="*/ 0 w 108"/>
                  <a:gd name="T3" fmla="*/ 214 h 429"/>
                  <a:gd name="T4" fmla="*/ 108 w 108"/>
                  <a:gd name="T5" fmla="*/ 429 h 429"/>
                  <a:gd name="T6" fmla="*/ 108 w 108"/>
                  <a:gd name="T7" fmla="*/ 427 h 429"/>
                  <a:gd name="T8" fmla="*/ 108 w 108"/>
                  <a:gd name="T9" fmla="*/ 0 h 429"/>
                  <a:gd name="T10" fmla="*/ 3 w 108"/>
                  <a:gd name="T11" fmla="*/ 214 h 429"/>
                </a:gdLst>
                <a:ahLst/>
                <a:cxnLst>
                  <a:cxn ang="0">
                    <a:pos x="T0" y="T1"/>
                  </a:cxn>
                  <a:cxn ang="0">
                    <a:pos x="T2" y="T3"/>
                  </a:cxn>
                  <a:cxn ang="0">
                    <a:pos x="T4" y="T5"/>
                  </a:cxn>
                  <a:cxn ang="0">
                    <a:pos x="T6" y="T7"/>
                  </a:cxn>
                  <a:cxn ang="0">
                    <a:pos x="T8" y="T9"/>
                  </a:cxn>
                  <a:cxn ang="0">
                    <a:pos x="T10" y="T11"/>
                  </a:cxn>
                </a:cxnLst>
                <a:rect l="0" t="0" r="r" b="b"/>
                <a:pathLst>
                  <a:path w="108" h="429">
                    <a:moveTo>
                      <a:pt x="3" y="214"/>
                    </a:moveTo>
                    <a:cubicBezTo>
                      <a:pt x="3" y="214"/>
                      <a:pt x="0" y="214"/>
                      <a:pt x="0" y="214"/>
                    </a:cubicBezTo>
                    <a:cubicBezTo>
                      <a:pt x="0" y="321"/>
                      <a:pt x="88" y="409"/>
                      <a:pt x="108" y="429"/>
                    </a:cubicBezTo>
                    <a:cubicBezTo>
                      <a:pt x="108" y="427"/>
                      <a:pt x="108" y="427"/>
                      <a:pt x="108" y="427"/>
                    </a:cubicBezTo>
                    <a:cubicBezTo>
                      <a:pt x="108" y="0"/>
                      <a:pt x="108" y="0"/>
                      <a:pt x="108" y="0"/>
                    </a:cubicBezTo>
                    <a:cubicBezTo>
                      <a:pt x="88" y="20"/>
                      <a:pt x="3" y="108"/>
                      <a:pt x="3" y="214"/>
                    </a:cubicBezTo>
                    <a:close/>
                  </a:path>
                </a:pathLst>
              </a:custGeom>
              <a:solidFill>
                <a:schemeClr val="accent3"/>
              </a:solidFill>
              <a:ln>
                <a:noFill/>
              </a:ln>
            </p:spPr>
            <p:txBody>
              <a:bodyPr vert="horz" wrap="square" lIns="96435" tIns="48218" rIns="96435" bIns="48218" numCol="1" anchor="t" anchorCtr="0" compatLnSpc="1"/>
              <a:lstStyle/>
              <a:p>
                <a:pPr>
                  <a:lnSpc>
                    <a:spcPct val="120000"/>
                  </a:lnSpc>
                </a:pPr>
                <a:endParaRPr lang="id-ID">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52"/>
              <p:cNvSpPr/>
              <p:nvPr/>
            </p:nvSpPr>
            <p:spPr bwMode="auto">
              <a:xfrm>
                <a:off x="3827689" y="2699883"/>
                <a:ext cx="936625" cy="693738"/>
              </a:xfrm>
              <a:custGeom>
                <a:avLst/>
                <a:gdLst>
                  <a:gd name="T0" fmla="*/ 180 w 300"/>
                  <a:gd name="T1" fmla="*/ 30 h 222"/>
                  <a:gd name="T2" fmla="*/ 0 w 300"/>
                  <a:gd name="T3" fmla="*/ 54 h 222"/>
                  <a:gd name="T4" fmla="*/ 0 w 300"/>
                  <a:gd name="T5" fmla="*/ 54 h 222"/>
                  <a:gd name="T6" fmla="*/ 120 w 300"/>
                  <a:gd name="T7" fmla="*/ 191 h 222"/>
                  <a:gd name="T8" fmla="*/ 300 w 300"/>
                  <a:gd name="T9" fmla="*/ 167 h 222"/>
                  <a:gd name="T10" fmla="*/ 299 w 300"/>
                  <a:gd name="T11" fmla="*/ 165 h 222"/>
                  <a:gd name="T12" fmla="*/ 180 w 300"/>
                  <a:gd name="T13" fmla="*/ 30 h 222"/>
                </a:gdLst>
                <a:ahLst/>
                <a:cxnLst>
                  <a:cxn ang="0">
                    <a:pos x="T0" y="T1"/>
                  </a:cxn>
                  <a:cxn ang="0">
                    <a:pos x="T2" y="T3"/>
                  </a:cxn>
                  <a:cxn ang="0">
                    <a:pos x="T4" y="T5"/>
                  </a:cxn>
                  <a:cxn ang="0">
                    <a:pos x="T6" y="T7"/>
                  </a:cxn>
                  <a:cxn ang="0">
                    <a:pos x="T8" y="T9"/>
                  </a:cxn>
                  <a:cxn ang="0">
                    <a:pos x="T10" y="T11"/>
                  </a:cxn>
                  <a:cxn ang="0">
                    <a:pos x="T12" y="T13"/>
                  </a:cxn>
                </a:cxnLst>
                <a:rect l="0" t="0" r="r" b="b"/>
                <a:pathLst>
                  <a:path w="300" h="222">
                    <a:moveTo>
                      <a:pt x="180" y="30"/>
                    </a:moveTo>
                    <a:cubicBezTo>
                      <a:pt x="99" y="0"/>
                      <a:pt x="5" y="51"/>
                      <a:pt x="0" y="54"/>
                    </a:cubicBezTo>
                    <a:cubicBezTo>
                      <a:pt x="0" y="54"/>
                      <a:pt x="0" y="54"/>
                      <a:pt x="0" y="54"/>
                    </a:cubicBezTo>
                    <a:cubicBezTo>
                      <a:pt x="0" y="54"/>
                      <a:pt x="37" y="160"/>
                      <a:pt x="120" y="191"/>
                    </a:cubicBezTo>
                    <a:cubicBezTo>
                      <a:pt x="203" y="222"/>
                      <a:pt x="300" y="167"/>
                      <a:pt x="300" y="167"/>
                    </a:cubicBezTo>
                    <a:cubicBezTo>
                      <a:pt x="300" y="167"/>
                      <a:pt x="299" y="166"/>
                      <a:pt x="299" y="165"/>
                    </a:cubicBezTo>
                    <a:cubicBezTo>
                      <a:pt x="294" y="153"/>
                      <a:pt x="257" y="59"/>
                      <a:pt x="180" y="30"/>
                    </a:cubicBezTo>
                    <a:close/>
                  </a:path>
                </a:pathLst>
              </a:custGeom>
              <a:solidFill>
                <a:schemeClr val="accent1"/>
              </a:solidFill>
              <a:ln>
                <a:noFill/>
              </a:ln>
            </p:spPr>
            <p:txBody>
              <a:bodyPr vert="horz" wrap="square" lIns="96435" tIns="48218" rIns="96435" bIns="48218" numCol="1" anchor="t" anchorCtr="0" compatLnSpc="1"/>
              <a:lstStyle/>
              <a:p>
                <a:pPr>
                  <a:lnSpc>
                    <a:spcPct val="120000"/>
                  </a:lnSpc>
                </a:pPr>
                <a:endParaRPr lang="id-ID">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53"/>
              <p:cNvSpPr/>
              <p:nvPr/>
            </p:nvSpPr>
            <p:spPr bwMode="auto">
              <a:xfrm>
                <a:off x="3840389" y="4201658"/>
                <a:ext cx="911225" cy="711200"/>
              </a:xfrm>
              <a:custGeom>
                <a:avLst/>
                <a:gdLst>
                  <a:gd name="T0" fmla="*/ 111 w 292"/>
                  <a:gd name="T1" fmla="*/ 35 h 228"/>
                  <a:gd name="T2" fmla="*/ 1 w 292"/>
                  <a:gd name="T3" fmla="*/ 177 h 228"/>
                  <a:gd name="T4" fmla="*/ 0 w 292"/>
                  <a:gd name="T5" fmla="*/ 180 h 228"/>
                  <a:gd name="T6" fmla="*/ 181 w 292"/>
                  <a:gd name="T7" fmla="*/ 192 h 228"/>
                  <a:gd name="T8" fmla="*/ 292 w 292"/>
                  <a:gd name="T9" fmla="*/ 47 h 228"/>
                  <a:gd name="T10" fmla="*/ 291 w 292"/>
                  <a:gd name="T11" fmla="*/ 47 h 228"/>
                  <a:gd name="T12" fmla="*/ 111 w 292"/>
                  <a:gd name="T13" fmla="*/ 35 h 228"/>
                </a:gdLst>
                <a:ahLst/>
                <a:cxnLst>
                  <a:cxn ang="0">
                    <a:pos x="T0" y="T1"/>
                  </a:cxn>
                  <a:cxn ang="0">
                    <a:pos x="T2" y="T3"/>
                  </a:cxn>
                  <a:cxn ang="0">
                    <a:pos x="T4" y="T5"/>
                  </a:cxn>
                  <a:cxn ang="0">
                    <a:pos x="T6" y="T7"/>
                  </a:cxn>
                  <a:cxn ang="0">
                    <a:pos x="T8" y="T9"/>
                  </a:cxn>
                  <a:cxn ang="0">
                    <a:pos x="T10" y="T11"/>
                  </a:cxn>
                  <a:cxn ang="0">
                    <a:pos x="T12" y="T13"/>
                  </a:cxn>
                </a:cxnLst>
                <a:rect l="0" t="0" r="r" b="b"/>
                <a:pathLst>
                  <a:path w="292" h="228">
                    <a:moveTo>
                      <a:pt x="111" y="35"/>
                    </a:moveTo>
                    <a:cubicBezTo>
                      <a:pt x="39" y="68"/>
                      <a:pt x="7" y="158"/>
                      <a:pt x="1" y="177"/>
                    </a:cubicBezTo>
                    <a:cubicBezTo>
                      <a:pt x="1" y="179"/>
                      <a:pt x="0" y="180"/>
                      <a:pt x="0" y="180"/>
                    </a:cubicBezTo>
                    <a:cubicBezTo>
                      <a:pt x="0" y="180"/>
                      <a:pt x="101" y="228"/>
                      <a:pt x="181" y="192"/>
                    </a:cubicBezTo>
                    <a:cubicBezTo>
                      <a:pt x="262" y="155"/>
                      <a:pt x="292" y="47"/>
                      <a:pt x="292" y="47"/>
                    </a:cubicBezTo>
                    <a:cubicBezTo>
                      <a:pt x="292" y="47"/>
                      <a:pt x="291" y="47"/>
                      <a:pt x="291" y="47"/>
                    </a:cubicBezTo>
                    <a:cubicBezTo>
                      <a:pt x="282" y="43"/>
                      <a:pt x="187" y="0"/>
                      <a:pt x="111" y="35"/>
                    </a:cubicBezTo>
                    <a:close/>
                  </a:path>
                </a:pathLst>
              </a:custGeom>
              <a:solidFill>
                <a:schemeClr val="accent2"/>
              </a:solidFill>
              <a:ln>
                <a:noFill/>
              </a:ln>
            </p:spPr>
            <p:txBody>
              <a:bodyPr vert="horz" wrap="square" lIns="96435" tIns="48218" rIns="96435" bIns="48218" numCol="1" anchor="t" anchorCtr="0" compatLnSpc="1"/>
              <a:lstStyle/>
              <a:p>
                <a:pPr>
                  <a:lnSpc>
                    <a:spcPct val="120000"/>
                  </a:lnSpc>
                </a:pPr>
                <a:endParaRPr lang="id-ID">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54"/>
              <p:cNvSpPr/>
              <p:nvPr/>
            </p:nvSpPr>
            <p:spPr bwMode="auto">
              <a:xfrm>
                <a:off x="4819877" y="2444295"/>
                <a:ext cx="968375" cy="1049338"/>
              </a:xfrm>
              <a:custGeom>
                <a:avLst/>
                <a:gdLst>
                  <a:gd name="T0" fmla="*/ 1 w 310"/>
                  <a:gd name="T1" fmla="*/ 13 h 336"/>
                  <a:gd name="T2" fmla="*/ 0 w 310"/>
                  <a:gd name="T3" fmla="*/ 38 h 336"/>
                  <a:gd name="T4" fmla="*/ 73 w 310"/>
                  <a:gd name="T5" fmla="*/ 251 h 336"/>
                  <a:gd name="T6" fmla="*/ 310 w 310"/>
                  <a:gd name="T7" fmla="*/ 323 h 336"/>
                  <a:gd name="T8" fmla="*/ 310 w 310"/>
                  <a:gd name="T9" fmla="*/ 298 h 336"/>
                  <a:gd name="T10" fmla="*/ 238 w 310"/>
                  <a:gd name="T11" fmla="*/ 85 h 336"/>
                  <a:gd name="T12" fmla="*/ 1 w 310"/>
                  <a:gd name="T13" fmla="*/ 13 h 336"/>
                </a:gdLst>
                <a:ahLst/>
                <a:cxnLst>
                  <a:cxn ang="0">
                    <a:pos x="T0" y="T1"/>
                  </a:cxn>
                  <a:cxn ang="0">
                    <a:pos x="T2" y="T3"/>
                  </a:cxn>
                  <a:cxn ang="0">
                    <a:pos x="T4" y="T5"/>
                  </a:cxn>
                  <a:cxn ang="0">
                    <a:pos x="T6" y="T7"/>
                  </a:cxn>
                  <a:cxn ang="0">
                    <a:pos x="T8" y="T9"/>
                  </a:cxn>
                  <a:cxn ang="0">
                    <a:pos x="T10" y="T11"/>
                  </a:cxn>
                  <a:cxn ang="0">
                    <a:pos x="T12" y="T13"/>
                  </a:cxn>
                </a:cxnLst>
                <a:rect l="0" t="0" r="r" b="b"/>
                <a:pathLst>
                  <a:path w="310" h="336">
                    <a:moveTo>
                      <a:pt x="1" y="13"/>
                    </a:moveTo>
                    <a:cubicBezTo>
                      <a:pt x="1" y="13"/>
                      <a:pt x="0" y="22"/>
                      <a:pt x="0" y="38"/>
                    </a:cubicBezTo>
                    <a:cubicBezTo>
                      <a:pt x="1" y="84"/>
                      <a:pt x="9" y="186"/>
                      <a:pt x="73" y="251"/>
                    </a:cubicBezTo>
                    <a:cubicBezTo>
                      <a:pt x="158" y="336"/>
                      <a:pt x="310" y="323"/>
                      <a:pt x="310" y="323"/>
                    </a:cubicBezTo>
                    <a:cubicBezTo>
                      <a:pt x="310" y="323"/>
                      <a:pt x="310" y="313"/>
                      <a:pt x="310" y="298"/>
                    </a:cubicBezTo>
                    <a:cubicBezTo>
                      <a:pt x="310" y="251"/>
                      <a:pt x="301" y="149"/>
                      <a:pt x="238" y="85"/>
                    </a:cubicBezTo>
                    <a:cubicBezTo>
                      <a:pt x="153" y="0"/>
                      <a:pt x="1" y="13"/>
                      <a:pt x="1" y="13"/>
                    </a:cubicBezTo>
                    <a:close/>
                  </a:path>
                </a:pathLst>
              </a:custGeom>
              <a:solidFill>
                <a:schemeClr val="accent4"/>
              </a:solidFill>
              <a:ln>
                <a:noFill/>
              </a:ln>
            </p:spPr>
            <p:txBody>
              <a:bodyPr vert="horz" wrap="square" lIns="96435" tIns="48218" rIns="96435" bIns="48218" numCol="1" anchor="t" anchorCtr="0" compatLnSpc="1"/>
              <a:lstStyle/>
              <a:p>
                <a:pPr>
                  <a:lnSpc>
                    <a:spcPct val="120000"/>
                  </a:lnSpc>
                </a:pPr>
                <a:endParaRPr lang="id-ID">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55"/>
              <p:cNvSpPr/>
              <p:nvPr/>
            </p:nvSpPr>
            <p:spPr bwMode="auto">
              <a:xfrm>
                <a:off x="4283302" y="3406320"/>
                <a:ext cx="1360488" cy="730250"/>
              </a:xfrm>
              <a:custGeom>
                <a:avLst/>
                <a:gdLst>
                  <a:gd name="T0" fmla="*/ 218 w 436"/>
                  <a:gd name="T1" fmla="*/ 0 h 234"/>
                  <a:gd name="T2" fmla="*/ 1 w 436"/>
                  <a:gd name="T3" fmla="*/ 116 h 234"/>
                  <a:gd name="T4" fmla="*/ 0 w 436"/>
                  <a:gd name="T5" fmla="*/ 117 h 234"/>
                  <a:gd name="T6" fmla="*/ 218 w 436"/>
                  <a:gd name="T7" fmla="*/ 234 h 234"/>
                  <a:gd name="T8" fmla="*/ 436 w 436"/>
                  <a:gd name="T9" fmla="*/ 117 h 234"/>
                  <a:gd name="T10" fmla="*/ 434 w 436"/>
                  <a:gd name="T11" fmla="*/ 116 h 234"/>
                  <a:gd name="T12" fmla="*/ 218 w 436"/>
                  <a:gd name="T13" fmla="*/ 0 h 234"/>
                </a:gdLst>
                <a:ahLst/>
                <a:cxnLst>
                  <a:cxn ang="0">
                    <a:pos x="T0" y="T1"/>
                  </a:cxn>
                  <a:cxn ang="0">
                    <a:pos x="T2" y="T3"/>
                  </a:cxn>
                  <a:cxn ang="0">
                    <a:pos x="T4" y="T5"/>
                  </a:cxn>
                  <a:cxn ang="0">
                    <a:pos x="T6" y="T7"/>
                  </a:cxn>
                  <a:cxn ang="0">
                    <a:pos x="T8" y="T9"/>
                  </a:cxn>
                  <a:cxn ang="0">
                    <a:pos x="T10" y="T11"/>
                  </a:cxn>
                  <a:cxn ang="0">
                    <a:pos x="T12" y="T13"/>
                  </a:cxn>
                </a:cxnLst>
                <a:rect l="0" t="0" r="r" b="b"/>
                <a:pathLst>
                  <a:path w="436" h="234">
                    <a:moveTo>
                      <a:pt x="218" y="0"/>
                    </a:moveTo>
                    <a:cubicBezTo>
                      <a:pt x="104" y="0"/>
                      <a:pt x="12" y="103"/>
                      <a:pt x="1" y="116"/>
                    </a:cubicBezTo>
                    <a:cubicBezTo>
                      <a:pt x="0" y="116"/>
                      <a:pt x="0" y="117"/>
                      <a:pt x="0" y="117"/>
                    </a:cubicBezTo>
                    <a:cubicBezTo>
                      <a:pt x="0" y="117"/>
                      <a:pt x="97" y="234"/>
                      <a:pt x="218" y="234"/>
                    </a:cubicBezTo>
                    <a:cubicBezTo>
                      <a:pt x="338" y="234"/>
                      <a:pt x="436" y="117"/>
                      <a:pt x="436" y="117"/>
                    </a:cubicBezTo>
                    <a:cubicBezTo>
                      <a:pt x="436" y="117"/>
                      <a:pt x="435" y="116"/>
                      <a:pt x="434" y="116"/>
                    </a:cubicBezTo>
                    <a:cubicBezTo>
                      <a:pt x="424" y="103"/>
                      <a:pt x="331" y="0"/>
                      <a:pt x="218" y="0"/>
                    </a:cubicBezTo>
                    <a:close/>
                  </a:path>
                </a:pathLst>
              </a:custGeom>
              <a:solidFill>
                <a:schemeClr val="accent3"/>
              </a:solidFill>
              <a:ln>
                <a:noFill/>
              </a:ln>
            </p:spPr>
            <p:txBody>
              <a:bodyPr vert="horz" wrap="square" lIns="96435" tIns="48218" rIns="96435" bIns="48218" numCol="1" anchor="t" anchorCtr="0" compatLnSpc="1"/>
              <a:lstStyle/>
              <a:p>
                <a:pPr>
                  <a:lnSpc>
                    <a:spcPct val="120000"/>
                  </a:lnSpc>
                </a:pPr>
                <a:endParaRPr lang="id-ID">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56"/>
              <p:cNvSpPr/>
              <p:nvPr/>
            </p:nvSpPr>
            <p:spPr bwMode="auto">
              <a:xfrm>
                <a:off x="4800827" y="4055608"/>
                <a:ext cx="968375" cy="1050925"/>
              </a:xfrm>
              <a:custGeom>
                <a:avLst/>
                <a:gdLst>
                  <a:gd name="T0" fmla="*/ 310 w 310"/>
                  <a:gd name="T1" fmla="*/ 36 h 337"/>
                  <a:gd name="T2" fmla="*/ 309 w 310"/>
                  <a:gd name="T3" fmla="*/ 14 h 337"/>
                  <a:gd name="T4" fmla="*/ 72 w 310"/>
                  <a:gd name="T5" fmla="*/ 86 h 337"/>
                  <a:gd name="T6" fmla="*/ 0 w 310"/>
                  <a:gd name="T7" fmla="*/ 298 h 337"/>
                  <a:gd name="T8" fmla="*/ 1 w 310"/>
                  <a:gd name="T9" fmla="*/ 323 h 337"/>
                  <a:gd name="T10" fmla="*/ 237 w 310"/>
                  <a:gd name="T11" fmla="*/ 251 h 337"/>
                  <a:gd name="T12" fmla="*/ 274 w 310"/>
                  <a:gd name="T13" fmla="*/ 201 h 337"/>
                  <a:gd name="T14" fmla="*/ 288 w 310"/>
                  <a:gd name="T15" fmla="*/ 168 h 337"/>
                  <a:gd name="T16" fmla="*/ 310 w 310"/>
                  <a:gd name="T17" fmla="*/ 36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337">
                    <a:moveTo>
                      <a:pt x="310" y="36"/>
                    </a:moveTo>
                    <a:cubicBezTo>
                      <a:pt x="310" y="22"/>
                      <a:pt x="309" y="14"/>
                      <a:pt x="309" y="14"/>
                    </a:cubicBezTo>
                    <a:cubicBezTo>
                      <a:pt x="309" y="14"/>
                      <a:pt x="158" y="0"/>
                      <a:pt x="72" y="86"/>
                    </a:cubicBezTo>
                    <a:cubicBezTo>
                      <a:pt x="9" y="150"/>
                      <a:pt x="0" y="251"/>
                      <a:pt x="0" y="298"/>
                    </a:cubicBezTo>
                    <a:cubicBezTo>
                      <a:pt x="0" y="313"/>
                      <a:pt x="1" y="323"/>
                      <a:pt x="1" y="323"/>
                    </a:cubicBezTo>
                    <a:cubicBezTo>
                      <a:pt x="1" y="323"/>
                      <a:pt x="152" y="337"/>
                      <a:pt x="237" y="251"/>
                    </a:cubicBezTo>
                    <a:cubicBezTo>
                      <a:pt x="252" y="236"/>
                      <a:pt x="264" y="219"/>
                      <a:pt x="274" y="201"/>
                    </a:cubicBezTo>
                    <a:cubicBezTo>
                      <a:pt x="279" y="190"/>
                      <a:pt x="284" y="179"/>
                      <a:pt x="288" y="168"/>
                    </a:cubicBezTo>
                    <a:cubicBezTo>
                      <a:pt x="307" y="117"/>
                      <a:pt x="310" y="65"/>
                      <a:pt x="310" y="36"/>
                    </a:cubicBezTo>
                    <a:close/>
                  </a:path>
                </a:pathLst>
              </a:custGeom>
              <a:solidFill>
                <a:schemeClr val="accent4"/>
              </a:solidFill>
              <a:ln>
                <a:noFill/>
              </a:ln>
            </p:spPr>
            <p:txBody>
              <a:bodyPr vert="horz" wrap="square" lIns="96435" tIns="48218" rIns="96435" bIns="48218" numCol="1" anchor="t" anchorCtr="0" compatLnSpc="1"/>
              <a:lstStyle/>
              <a:p>
                <a:pPr>
                  <a:lnSpc>
                    <a:spcPct val="120000"/>
                  </a:lnSpc>
                </a:pPr>
                <a:endParaRPr lang="id-ID">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55"/>
              <p:cNvSpPr/>
              <p:nvPr/>
            </p:nvSpPr>
            <p:spPr bwMode="auto">
              <a:xfrm>
                <a:off x="6547642" y="3406320"/>
                <a:ext cx="1360488" cy="730250"/>
              </a:xfrm>
              <a:custGeom>
                <a:avLst/>
                <a:gdLst>
                  <a:gd name="T0" fmla="*/ 218 w 436"/>
                  <a:gd name="T1" fmla="*/ 0 h 234"/>
                  <a:gd name="T2" fmla="*/ 1 w 436"/>
                  <a:gd name="T3" fmla="*/ 116 h 234"/>
                  <a:gd name="T4" fmla="*/ 0 w 436"/>
                  <a:gd name="T5" fmla="*/ 117 h 234"/>
                  <a:gd name="T6" fmla="*/ 218 w 436"/>
                  <a:gd name="T7" fmla="*/ 234 h 234"/>
                  <a:gd name="T8" fmla="*/ 436 w 436"/>
                  <a:gd name="T9" fmla="*/ 117 h 234"/>
                  <a:gd name="T10" fmla="*/ 434 w 436"/>
                  <a:gd name="T11" fmla="*/ 116 h 234"/>
                  <a:gd name="T12" fmla="*/ 218 w 436"/>
                  <a:gd name="T13" fmla="*/ 0 h 234"/>
                </a:gdLst>
                <a:ahLst/>
                <a:cxnLst>
                  <a:cxn ang="0">
                    <a:pos x="T0" y="T1"/>
                  </a:cxn>
                  <a:cxn ang="0">
                    <a:pos x="T2" y="T3"/>
                  </a:cxn>
                  <a:cxn ang="0">
                    <a:pos x="T4" y="T5"/>
                  </a:cxn>
                  <a:cxn ang="0">
                    <a:pos x="T6" y="T7"/>
                  </a:cxn>
                  <a:cxn ang="0">
                    <a:pos x="T8" y="T9"/>
                  </a:cxn>
                  <a:cxn ang="0">
                    <a:pos x="T10" y="T11"/>
                  </a:cxn>
                  <a:cxn ang="0">
                    <a:pos x="T12" y="T13"/>
                  </a:cxn>
                </a:cxnLst>
                <a:rect l="0" t="0" r="r" b="b"/>
                <a:pathLst>
                  <a:path w="436" h="234">
                    <a:moveTo>
                      <a:pt x="218" y="0"/>
                    </a:moveTo>
                    <a:cubicBezTo>
                      <a:pt x="104" y="0"/>
                      <a:pt x="12" y="103"/>
                      <a:pt x="1" y="116"/>
                    </a:cubicBezTo>
                    <a:cubicBezTo>
                      <a:pt x="0" y="116"/>
                      <a:pt x="0" y="117"/>
                      <a:pt x="0" y="117"/>
                    </a:cubicBezTo>
                    <a:cubicBezTo>
                      <a:pt x="0" y="117"/>
                      <a:pt x="97" y="234"/>
                      <a:pt x="218" y="234"/>
                    </a:cubicBezTo>
                    <a:cubicBezTo>
                      <a:pt x="338" y="234"/>
                      <a:pt x="436" y="117"/>
                      <a:pt x="436" y="117"/>
                    </a:cubicBezTo>
                    <a:cubicBezTo>
                      <a:pt x="436" y="117"/>
                      <a:pt x="435" y="116"/>
                      <a:pt x="434" y="116"/>
                    </a:cubicBezTo>
                    <a:cubicBezTo>
                      <a:pt x="424" y="103"/>
                      <a:pt x="331" y="0"/>
                      <a:pt x="218" y="0"/>
                    </a:cubicBezTo>
                    <a:close/>
                  </a:path>
                </a:pathLst>
              </a:custGeom>
              <a:solidFill>
                <a:schemeClr val="accent3"/>
              </a:solidFill>
              <a:ln>
                <a:noFill/>
              </a:ln>
            </p:spPr>
            <p:txBody>
              <a:bodyPr vert="horz" wrap="square" lIns="96435" tIns="48218" rIns="96435" bIns="48218" numCol="1" anchor="t" anchorCtr="0" compatLnSpc="1"/>
              <a:lstStyle/>
              <a:p>
                <a:pPr>
                  <a:lnSpc>
                    <a:spcPct val="120000"/>
                  </a:lnSpc>
                </a:pPr>
                <a:endParaRPr lang="id-ID">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3" name="Group 32"/>
              <p:cNvGrpSpPr/>
              <p:nvPr/>
            </p:nvGrpSpPr>
            <p:grpSpPr>
              <a:xfrm>
                <a:off x="5959985" y="3684603"/>
                <a:ext cx="304800" cy="290513"/>
                <a:chOff x="5935663" y="4418013"/>
                <a:chExt cx="304800" cy="290513"/>
              </a:xfrm>
              <a:grpFill/>
            </p:grpSpPr>
            <p:sp>
              <p:nvSpPr>
                <p:cNvPr id="34" name="Freeform 41"/>
                <p:cNvSpPr/>
                <p:nvPr/>
              </p:nvSpPr>
              <p:spPr bwMode="auto">
                <a:xfrm>
                  <a:off x="5945188" y="4418013"/>
                  <a:ext cx="295275" cy="290513"/>
                </a:xfrm>
                <a:custGeom>
                  <a:avLst/>
                  <a:gdLst>
                    <a:gd name="T0" fmla="*/ 77 w 95"/>
                    <a:gd name="T1" fmla="*/ 80 h 93"/>
                    <a:gd name="T2" fmla="*/ 77 w 95"/>
                    <a:gd name="T3" fmla="*/ 17 h 93"/>
                    <a:gd name="T4" fmla="*/ 15 w 95"/>
                    <a:gd name="T5" fmla="*/ 17 h 93"/>
                    <a:gd name="T6" fmla="*/ 2 w 95"/>
                    <a:gd name="T7" fmla="*/ 50 h 93"/>
                    <a:gd name="T8" fmla="*/ 8 w 95"/>
                    <a:gd name="T9" fmla="*/ 20 h 93"/>
                    <a:gd name="T10" fmla="*/ 31 w 95"/>
                    <a:gd name="T11" fmla="*/ 7 h 93"/>
                    <a:gd name="T12" fmla="*/ 31 w 95"/>
                    <a:gd name="T13" fmla="*/ 93 h 93"/>
                    <a:gd name="T14" fmla="*/ 40 w 95"/>
                    <a:gd name="T15" fmla="*/ 93 h 93"/>
                    <a:gd name="T16" fmla="*/ 56 w 95"/>
                    <a:gd name="T17" fmla="*/ 91 h 93"/>
                    <a:gd name="T18" fmla="*/ 77 w 95"/>
                    <a:gd name="T19" fmla="*/ 8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93">
                      <a:moveTo>
                        <a:pt x="77" y="80"/>
                      </a:moveTo>
                      <a:cubicBezTo>
                        <a:pt x="95" y="63"/>
                        <a:pt x="95" y="35"/>
                        <a:pt x="77" y="17"/>
                      </a:cubicBezTo>
                      <a:cubicBezTo>
                        <a:pt x="60" y="0"/>
                        <a:pt x="32" y="0"/>
                        <a:pt x="15" y="17"/>
                      </a:cubicBezTo>
                      <a:cubicBezTo>
                        <a:pt x="6" y="26"/>
                        <a:pt x="1" y="38"/>
                        <a:pt x="2" y="50"/>
                      </a:cubicBezTo>
                      <a:cubicBezTo>
                        <a:pt x="2" y="39"/>
                        <a:pt x="0" y="28"/>
                        <a:pt x="8" y="20"/>
                      </a:cubicBezTo>
                      <a:cubicBezTo>
                        <a:pt x="16" y="12"/>
                        <a:pt x="31" y="7"/>
                        <a:pt x="31" y="7"/>
                      </a:cubicBezTo>
                      <a:cubicBezTo>
                        <a:pt x="31" y="93"/>
                        <a:pt x="31" y="93"/>
                        <a:pt x="31" y="93"/>
                      </a:cubicBezTo>
                      <a:cubicBezTo>
                        <a:pt x="31" y="93"/>
                        <a:pt x="39" y="93"/>
                        <a:pt x="40" y="93"/>
                      </a:cubicBezTo>
                      <a:cubicBezTo>
                        <a:pt x="44" y="93"/>
                        <a:pt x="52" y="92"/>
                        <a:pt x="56" y="91"/>
                      </a:cubicBezTo>
                      <a:cubicBezTo>
                        <a:pt x="63" y="89"/>
                        <a:pt x="72" y="85"/>
                        <a:pt x="77" y="80"/>
                      </a:cubicBezTo>
                      <a:close/>
                    </a:path>
                  </a:pathLst>
                </a:custGeom>
                <a:solidFill>
                  <a:schemeClr val="accent3"/>
                </a:solidFill>
                <a:ln>
                  <a:noFill/>
                </a:ln>
              </p:spPr>
              <p:txBody>
                <a:bodyPr vert="horz" wrap="square" lIns="96435" tIns="48218" rIns="96435" bIns="48218" numCol="1" anchor="t" anchorCtr="0" compatLnSpc="1"/>
                <a:lstStyle/>
                <a:p>
                  <a:pPr>
                    <a:lnSpc>
                      <a:spcPct val="120000"/>
                    </a:lnSpc>
                  </a:pPr>
                  <a:endParaRPr lang="id-ID">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60"/>
                <p:cNvSpPr/>
                <p:nvPr/>
              </p:nvSpPr>
              <p:spPr bwMode="auto">
                <a:xfrm>
                  <a:off x="5935663" y="4440238"/>
                  <a:ext cx="106363" cy="265113"/>
                </a:xfrm>
                <a:custGeom>
                  <a:avLst/>
                  <a:gdLst>
                    <a:gd name="T0" fmla="*/ 11 w 34"/>
                    <a:gd name="T1" fmla="*/ 13 h 89"/>
                    <a:gd name="T2" fmla="*/ 1 w 34"/>
                    <a:gd name="T3" fmla="*/ 43 h 89"/>
                    <a:gd name="T4" fmla="*/ 9 w 34"/>
                    <a:gd name="T5" fmla="*/ 76 h 89"/>
                    <a:gd name="T6" fmla="*/ 34 w 34"/>
                    <a:gd name="T7" fmla="*/ 89 h 89"/>
                    <a:gd name="T8" fmla="*/ 34 w 34"/>
                    <a:gd name="T9" fmla="*/ 86 h 89"/>
                    <a:gd name="T10" fmla="*/ 34 w 34"/>
                    <a:gd name="T11" fmla="*/ 0 h 89"/>
                    <a:gd name="T12" fmla="*/ 11 w 34"/>
                    <a:gd name="T13" fmla="*/ 13 h 89"/>
                  </a:gdLst>
                  <a:ahLst/>
                  <a:cxnLst>
                    <a:cxn ang="0">
                      <a:pos x="T0" y="T1"/>
                    </a:cxn>
                    <a:cxn ang="0">
                      <a:pos x="T2" y="T3"/>
                    </a:cxn>
                    <a:cxn ang="0">
                      <a:pos x="T4" y="T5"/>
                    </a:cxn>
                    <a:cxn ang="0">
                      <a:pos x="T6" y="T7"/>
                    </a:cxn>
                    <a:cxn ang="0">
                      <a:pos x="T8" y="T9"/>
                    </a:cxn>
                    <a:cxn ang="0">
                      <a:pos x="T10" y="T11"/>
                    </a:cxn>
                    <a:cxn ang="0">
                      <a:pos x="T12" y="T13"/>
                    </a:cxn>
                  </a:cxnLst>
                  <a:rect l="0" t="0" r="r" b="b"/>
                  <a:pathLst>
                    <a:path w="34" h="89">
                      <a:moveTo>
                        <a:pt x="11" y="13"/>
                      </a:moveTo>
                      <a:cubicBezTo>
                        <a:pt x="3" y="21"/>
                        <a:pt x="2" y="32"/>
                        <a:pt x="1" y="43"/>
                      </a:cubicBezTo>
                      <a:cubicBezTo>
                        <a:pt x="1" y="55"/>
                        <a:pt x="0" y="67"/>
                        <a:pt x="9" y="76"/>
                      </a:cubicBezTo>
                      <a:cubicBezTo>
                        <a:pt x="18" y="84"/>
                        <a:pt x="34" y="88"/>
                        <a:pt x="34" y="89"/>
                      </a:cubicBezTo>
                      <a:cubicBezTo>
                        <a:pt x="34" y="86"/>
                        <a:pt x="34" y="86"/>
                        <a:pt x="34" y="86"/>
                      </a:cubicBezTo>
                      <a:cubicBezTo>
                        <a:pt x="34" y="0"/>
                        <a:pt x="34" y="0"/>
                        <a:pt x="34" y="0"/>
                      </a:cubicBezTo>
                      <a:cubicBezTo>
                        <a:pt x="34" y="0"/>
                        <a:pt x="19" y="5"/>
                        <a:pt x="11" y="13"/>
                      </a:cubicBezTo>
                      <a:close/>
                    </a:path>
                  </a:pathLst>
                </a:custGeom>
                <a:solidFill>
                  <a:schemeClr val="accent3"/>
                </a:solidFill>
                <a:ln>
                  <a:noFill/>
                </a:ln>
              </p:spPr>
              <p:txBody>
                <a:bodyPr vert="horz" wrap="square" lIns="96435" tIns="48218" rIns="96435" bIns="48218" numCol="1" anchor="t" anchorCtr="0" compatLnSpc="1"/>
                <a:lstStyle/>
                <a:p>
                  <a:pPr>
                    <a:lnSpc>
                      <a:spcPct val="120000"/>
                    </a:lnSpc>
                  </a:pPr>
                  <a:endParaRPr lang="id-ID">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grpSp>
        <p:nvGrpSpPr>
          <p:cNvPr id="2" name="Group 1"/>
          <p:cNvGrpSpPr/>
          <p:nvPr/>
        </p:nvGrpSpPr>
        <p:grpSpPr>
          <a:xfrm>
            <a:off x="1599681" y="2494098"/>
            <a:ext cx="4554887" cy="788997"/>
            <a:chOff x="1818506" y="2634109"/>
            <a:chExt cx="4318945" cy="748126"/>
          </a:xfrm>
        </p:grpSpPr>
        <p:sp>
          <p:nvSpPr>
            <p:cNvPr id="46" name="Oval 45"/>
            <p:cNvSpPr>
              <a:spLocks noChangeArrowheads="1"/>
            </p:cNvSpPr>
            <p:nvPr/>
          </p:nvSpPr>
          <p:spPr bwMode="auto">
            <a:xfrm>
              <a:off x="1818506" y="2750600"/>
              <a:ext cx="134408" cy="134683"/>
            </a:xfrm>
            <a:prstGeom prst="ellipse">
              <a:avLst/>
            </a:prstGeom>
            <a:solidFill>
              <a:schemeClr val="bg2">
                <a:lumMod val="50000"/>
              </a:schemeClr>
            </a:solidFill>
            <a:ln>
              <a:noFill/>
            </a:ln>
          </p:spPr>
          <p:txBody>
            <a:bodyPr vert="horz" wrap="square" lIns="96435" tIns="48218" rIns="96435" bIns="48218" numCol="1" anchor="t" anchorCtr="0" compatLnSpc="1"/>
            <a:lstStyle/>
            <a:p>
              <a:pPr>
                <a:lnSpc>
                  <a:spcPct val="120000"/>
                </a:lnSpc>
              </a:pPr>
              <a:endParaRPr lang="id-ID">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7" name="Group 46"/>
            <p:cNvGrpSpPr/>
            <p:nvPr/>
          </p:nvGrpSpPr>
          <p:grpSpPr>
            <a:xfrm>
              <a:off x="2118608" y="2634109"/>
              <a:ext cx="4018843" cy="748126"/>
              <a:chOff x="2249511" y="1913094"/>
              <a:chExt cx="4018843" cy="748126"/>
            </a:xfrm>
          </p:grpSpPr>
          <p:sp>
            <p:nvSpPr>
              <p:cNvPr id="48" name="Rectangle 47"/>
              <p:cNvSpPr/>
              <p:nvPr/>
            </p:nvSpPr>
            <p:spPr>
              <a:xfrm>
                <a:off x="2249511" y="1913094"/>
                <a:ext cx="1871728" cy="310134"/>
              </a:xfrm>
              <a:prstGeom prst="rect">
                <a:avLst/>
              </a:prstGeom>
            </p:spPr>
            <p:txBody>
              <a:bodyPr wrap="square">
                <a:spAutoFit/>
              </a:bodyPr>
              <a:lstStyle/>
              <a:p>
                <a:pPr lvl="0" fontAlgn="base">
                  <a:lnSpc>
                    <a:spcPct val="120000"/>
                  </a:lnSpc>
                  <a:spcBef>
                    <a:spcPct val="0"/>
                  </a:spcBef>
                  <a:spcAft>
                    <a:spcPct val="0"/>
                  </a:spcAft>
                </a:pPr>
                <a:r>
                  <a:rPr lang="en-US" sz="140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First </a:t>
                </a:r>
                <a:r>
                  <a:rPr lang="zh-CN" altLang="en-US" sz="140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文字</a:t>
                </a:r>
                <a:endParaRPr lang="en-US" sz="14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2249511" y="2153430"/>
                <a:ext cx="4018843" cy="507790"/>
              </a:xfrm>
              <a:prstGeom prst="rect">
                <a:avLst/>
              </a:prstGeom>
              <a:noFill/>
            </p:spPr>
            <p:txBody>
              <a:bodyPr wrap="square" rtlCol="0">
                <a:spAutoFit/>
              </a:bodyPr>
              <a:lstStyle/>
              <a:p>
                <a:pPr algn="just">
                  <a:lnSpc>
                    <a:spcPct val="120000"/>
                  </a:lnSpc>
                </a:pPr>
                <a:r>
                  <a:rPr lang="zh-CN" altLang="en-US" sz="120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a:t>
                </a:r>
                <a:endParaRPr lang="id-ID" sz="12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3" name="Group 2"/>
          <p:cNvGrpSpPr/>
          <p:nvPr/>
        </p:nvGrpSpPr>
        <p:grpSpPr>
          <a:xfrm>
            <a:off x="1599681" y="3361821"/>
            <a:ext cx="4554887" cy="788997"/>
            <a:chOff x="1818506" y="3355126"/>
            <a:chExt cx="4318944" cy="748126"/>
          </a:xfrm>
        </p:grpSpPr>
        <p:sp>
          <p:nvSpPr>
            <p:cNvPr id="50" name="Oval 49"/>
            <p:cNvSpPr>
              <a:spLocks noChangeArrowheads="1"/>
            </p:cNvSpPr>
            <p:nvPr/>
          </p:nvSpPr>
          <p:spPr bwMode="auto">
            <a:xfrm>
              <a:off x="1818506" y="3471617"/>
              <a:ext cx="134408" cy="134683"/>
            </a:xfrm>
            <a:prstGeom prst="ellipse">
              <a:avLst/>
            </a:prstGeom>
            <a:solidFill>
              <a:schemeClr val="bg2">
                <a:lumMod val="50000"/>
              </a:schemeClr>
            </a:solidFill>
            <a:ln>
              <a:noFill/>
            </a:ln>
          </p:spPr>
          <p:txBody>
            <a:bodyPr vert="horz" wrap="square" lIns="96435" tIns="48218" rIns="96435" bIns="48218" numCol="1" anchor="t" anchorCtr="0" compatLnSpc="1"/>
            <a:lstStyle/>
            <a:p>
              <a:pPr>
                <a:lnSpc>
                  <a:spcPct val="120000"/>
                </a:lnSpc>
              </a:pPr>
              <a:endParaRPr lang="id-ID">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1" name="Group 50"/>
            <p:cNvGrpSpPr/>
            <p:nvPr/>
          </p:nvGrpSpPr>
          <p:grpSpPr>
            <a:xfrm>
              <a:off x="2118607" y="3355126"/>
              <a:ext cx="4018843" cy="748126"/>
              <a:chOff x="2249510" y="1913094"/>
              <a:chExt cx="4018843" cy="748126"/>
            </a:xfrm>
          </p:grpSpPr>
          <p:sp>
            <p:nvSpPr>
              <p:cNvPr id="52" name="Rectangle 51"/>
              <p:cNvSpPr/>
              <p:nvPr/>
            </p:nvSpPr>
            <p:spPr>
              <a:xfrm>
                <a:off x="2249511" y="1913094"/>
                <a:ext cx="2099814" cy="311532"/>
              </a:xfrm>
              <a:prstGeom prst="rect">
                <a:avLst/>
              </a:prstGeom>
            </p:spPr>
            <p:txBody>
              <a:bodyPr wrap="square">
                <a:spAutoFit/>
              </a:bodyPr>
              <a:lstStyle/>
              <a:p>
                <a:pPr lvl="0" fontAlgn="base">
                  <a:lnSpc>
                    <a:spcPct val="120000"/>
                  </a:lnSpc>
                  <a:spcBef>
                    <a:spcPct val="0"/>
                  </a:spcBef>
                  <a:spcAft>
                    <a:spcPct val="0"/>
                  </a:spcAft>
                </a:pPr>
                <a:r>
                  <a:rPr lang="en-US" sz="140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Second </a:t>
                </a:r>
                <a:r>
                  <a:rPr lang="zh-CN" altLang="en-US" sz="140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文字</a:t>
                </a:r>
                <a:endParaRPr lang="en-US" sz="14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52"/>
              <p:cNvSpPr txBox="1"/>
              <p:nvPr/>
            </p:nvSpPr>
            <p:spPr>
              <a:xfrm>
                <a:off x="2249510" y="2153430"/>
                <a:ext cx="4018843" cy="507790"/>
              </a:xfrm>
              <a:prstGeom prst="rect">
                <a:avLst/>
              </a:prstGeom>
              <a:noFill/>
            </p:spPr>
            <p:txBody>
              <a:bodyPr wrap="square" rtlCol="0">
                <a:spAutoFit/>
              </a:bodyPr>
              <a:lstStyle/>
              <a:p>
                <a:pPr algn="just">
                  <a:lnSpc>
                    <a:spcPct val="120000"/>
                  </a:lnSpc>
                </a:pPr>
                <a:r>
                  <a:rPr lang="zh-CN" altLang="en-US" sz="120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a:t>
                </a:r>
                <a:endParaRPr lang="id-ID" sz="12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4" name="Group 3"/>
          <p:cNvGrpSpPr/>
          <p:nvPr/>
        </p:nvGrpSpPr>
        <p:grpSpPr>
          <a:xfrm>
            <a:off x="1599681" y="4229543"/>
            <a:ext cx="4554887" cy="788997"/>
            <a:chOff x="1818506" y="4065182"/>
            <a:chExt cx="4318944" cy="748126"/>
          </a:xfrm>
        </p:grpSpPr>
        <p:sp>
          <p:nvSpPr>
            <p:cNvPr id="54" name="Oval 53"/>
            <p:cNvSpPr>
              <a:spLocks noChangeArrowheads="1"/>
            </p:cNvSpPr>
            <p:nvPr/>
          </p:nvSpPr>
          <p:spPr bwMode="auto">
            <a:xfrm>
              <a:off x="1818506" y="4181673"/>
              <a:ext cx="134408" cy="134683"/>
            </a:xfrm>
            <a:prstGeom prst="ellipse">
              <a:avLst/>
            </a:prstGeom>
            <a:solidFill>
              <a:schemeClr val="bg2">
                <a:lumMod val="50000"/>
              </a:schemeClr>
            </a:solidFill>
            <a:ln>
              <a:noFill/>
            </a:ln>
          </p:spPr>
          <p:txBody>
            <a:bodyPr vert="horz" wrap="square" lIns="96435" tIns="48218" rIns="96435" bIns="48218" numCol="1" anchor="t" anchorCtr="0" compatLnSpc="1"/>
            <a:lstStyle/>
            <a:p>
              <a:pPr>
                <a:lnSpc>
                  <a:spcPct val="120000"/>
                </a:lnSpc>
              </a:pPr>
              <a:endParaRPr lang="id-ID">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5" name="Group 54"/>
            <p:cNvGrpSpPr/>
            <p:nvPr/>
          </p:nvGrpSpPr>
          <p:grpSpPr>
            <a:xfrm>
              <a:off x="2118607" y="4065182"/>
              <a:ext cx="4018843" cy="748126"/>
              <a:chOff x="2249510" y="1913094"/>
              <a:chExt cx="4018843" cy="748126"/>
            </a:xfrm>
          </p:grpSpPr>
          <p:sp>
            <p:nvSpPr>
              <p:cNvPr id="56" name="Rectangle 55"/>
              <p:cNvSpPr/>
              <p:nvPr/>
            </p:nvSpPr>
            <p:spPr>
              <a:xfrm>
                <a:off x="2249511" y="1913094"/>
                <a:ext cx="1871728" cy="311532"/>
              </a:xfrm>
              <a:prstGeom prst="rect">
                <a:avLst/>
              </a:prstGeom>
            </p:spPr>
            <p:txBody>
              <a:bodyPr wrap="square">
                <a:spAutoFit/>
              </a:bodyPr>
              <a:lstStyle/>
              <a:p>
                <a:pPr lvl="0" fontAlgn="base">
                  <a:lnSpc>
                    <a:spcPct val="120000"/>
                  </a:lnSpc>
                  <a:spcBef>
                    <a:spcPct val="0"/>
                  </a:spcBef>
                  <a:spcAft>
                    <a:spcPct val="0"/>
                  </a:spcAft>
                </a:pPr>
                <a:r>
                  <a:rPr lang="en-US" sz="140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Third </a:t>
                </a:r>
                <a:r>
                  <a:rPr lang="zh-CN" altLang="en-US" sz="140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文字</a:t>
                </a:r>
                <a:endParaRPr lang="en-US" sz="14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Box 56"/>
              <p:cNvSpPr txBox="1"/>
              <p:nvPr/>
            </p:nvSpPr>
            <p:spPr>
              <a:xfrm>
                <a:off x="2249510" y="2153430"/>
                <a:ext cx="4018843" cy="507790"/>
              </a:xfrm>
              <a:prstGeom prst="rect">
                <a:avLst/>
              </a:prstGeom>
              <a:noFill/>
            </p:spPr>
            <p:txBody>
              <a:bodyPr wrap="square" rtlCol="0">
                <a:spAutoFit/>
              </a:bodyPr>
              <a:lstStyle/>
              <a:p>
                <a:pPr algn="just">
                  <a:lnSpc>
                    <a:spcPct val="120000"/>
                  </a:lnSpc>
                </a:pPr>
                <a:r>
                  <a:rPr lang="zh-CN" altLang="en-US" sz="120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a:t>
                </a:r>
                <a:endParaRPr lang="id-ID" sz="12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5" name="Group 4"/>
          <p:cNvGrpSpPr/>
          <p:nvPr/>
        </p:nvGrpSpPr>
        <p:grpSpPr>
          <a:xfrm>
            <a:off x="1599681" y="5097266"/>
            <a:ext cx="4613669" cy="788997"/>
            <a:chOff x="1818506" y="4718427"/>
            <a:chExt cx="4374681" cy="748126"/>
          </a:xfrm>
        </p:grpSpPr>
        <p:sp>
          <p:nvSpPr>
            <p:cNvPr id="58" name="Oval 57"/>
            <p:cNvSpPr>
              <a:spLocks noChangeArrowheads="1"/>
            </p:cNvSpPr>
            <p:nvPr/>
          </p:nvSpPr>
          <p:spPr bwMode="auto">
            <a:xfrm>
              <a:off x="1818506" y="4834918"/>
              <a:ext cx="134408" cy="134683"/>
            </a:xfrm>
            <a:prstGeom prst="ellipse">
              <a:avLst/>
            </a:prstGeom>
            <a:solidFill>
              <a:schemeClr val="bg2">
                <a:lumMod val="50000"/>
              </a:schemeClr>
            </a:solidFill>
            <a:ln>
              <a:noFill/>
            </a:ln>
          </p:spPr>
          <p:txBody>
            <a:bodyPr vert="horz" wrap="square" lIns="96435" tIns="48218" rIns="96435" bIns="48218" numCol="1" anchor="t" anchorCtr="0" compatLnSpc="1"/>
            <a:lstStyle/>
            <a:p>
              <a:pPr>
                <a:lnSpc>
                  <a:spcPct val="120000"/>
                </a:lnSpc>
              </a:pPr>
              <a:endParaRPr lang="id-ID">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9" name="Group 58"/>
            <p:cNvGrpSpPr/>
            <p:nvPr/>
          </p:nvGrpSpPr>
          <p:grpSpPr>
            <a:xfrm>
              <a:off x="2118606" y="4718427"/>
              <a:ext cx="4074581" cy="748126"/>
              <a:chOff x="2249509" y="1913094"/>
              <a:chExt cx="4074581" cy="748126"/>
            </a:xfrm>
          </p:grpSpPr>
          <p:sp>
            <p:nvSpPr>
              <p:cNvPr id="60" name="Rectangle 59"/>
              <p:cNvSpPr/>
              <p:nvPr/>
            </p:nvSpPr>
            <p:spPr>
              <a:xfrm>
                <a:off x="2249511" y="1913094"/>
                <a:ext cx="1871728" cy="311532"/>
              </a:xfrm>
              <a:prstGeom prst="rect">
                <a:avLst/>
              </a:prstGeom>
            </p:spPr>
            <p:txBody>
              <a:bodyPr wrap="square">
                <a:spAutoFit/>
              </a:bodyPr>
              <a:lstStyle/>
              <a:p>
                <a:pPr lvl="0" fontAlgn="base">
                  <a:lnSpc>
                    <a:spcPct val="120000"/>
                  </a:lnSpc>
                  <a:spcBef>
                    <a:spcPct val="0"/>
                  </a:spcBef>
                  <a:spcAft>
                    <a:spcPct val="0"/>
                  </a:spcAft>
                </a:pPr>
                <a:r>
                  <a:rPr lang="en-US" sz="140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Fourth </a:t>
                </a:r>
                <a:r>
                  <a:rPr lang="zh-CN" altLang="en-US" sz="140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文字</a:t>
                </a:r>
                <a:endParaRPr lang="en-US" sz="14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TextBox 60"/>
              <p:cNvSpPr txBox="1"/>
              <p:nvPr/>
            </p:nvSpPr>
            <p:spPr>
              <a:xfrm>
                <a:off x="2249509" y="2153430"/>
                <a:ext cx="4074581" cy="507790"/>
              </a:xfrm>
              <a:prstGeom prst="rect">
                <a:avLst/>
              </a:prstGeom>
              <a:noFill/>
            </p:spPr>
            <p:txBody>
              <a:bodyPr wrap="square" rtlCol="0">
                <a:spAutoFit/>
              </a:bodyPr>
              <a:lstStyle/>
              <a:p>
                <a:pPr algn="just">
                  <a:lnSpc>
                    <a:spcPct val="120000"/>
                  </a:lnSpc>
                </a:pPr>
                <a:r>
                  <a:rPr lang="zh-CN" altLang="en-US" sz="120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a:t>
                </a:r>
                <a:endParaRPr lang="id-ID" sz="12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40" name="文本框 39"/>
          <p:cNvSpPr txBox="1"/>
          <p:nvPr/>
        </p:nvSpPr>
        <p:spPr>
          <a:xfrm>
            <a:off x="592784" y="374451"/>
            <a:ext cx="3185988" cy="523220"/>
          </a:xfrm>
          <a:prstGeom prst="rect">
            <a:avLst/>
          </a:prstGeom>
        </p:spPr>
        <p:txBody>
          <a:bodyPr wrap="square" rtlCol="0">
            <a:spAutoFit/>
          </a:bodyPr>
          <a:lstStyle/>
          <a:p>
            <a:r>
              <a:rPr lang="zh-CN" altLang="en-US" sz="2800" spc="300" dirty="0">
                <a:latin typeface="Century Gothic" panose="020B0502020202020204" pitchFamily="34" charset="0"/>
                <a:ea typeface="微软雅黑" panose="020B0503020204020204" pitchFamily="34" charset="-122"/>
              </a:rPr>
              <a:t>添加标题文字</a:t>
            </a:r>
            <a:endParaRPr lang="zh-CN" altLang="en-US" sz="2800" spc="300" dirty="0">
              <a:latin typeface="Century Gothic" panose="020B0502020202020204" pitchFamily="34" charset="0"/>
              <a:ea typeface="微软雅黑" panose="020B0503020204020204" pitchFamily="34" charset="-122"/>
            </a:endParaRPr>
          </a:p>
        </p:txBody>
      </p:sp>
      <p:sp>
        <p:nvSpPr>
          <p:cNvPr id="41" name="矩形 40"/>
          <p:cNvSpPr/>
          <p:nvPr/>
        </p:nvSpPr>
        <p:spPr>
          <a:xfrm>
            <a:off x="2137" y="326784"/>
            <a:ext cx="557003" cy="5570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750"/>
                                        <p:tgtEl>
                                          <p:spTgt spid="42"/>
                                        </p:tgtEl>
                                      </p:cBhvr>
                                    </p:animEffect>
                                    <p:anim calcmode="lin" valueType="num">
                                      <p:cBhvr>
                                        <p:cTn id="8" dur="750" fill="hold"/>
                                        <p:tgtEl>
                                          <p:spTgt spid="42"/>
                                        </p:tgtEl>
                                        <p:attrNameLst>
                                          <p:attrName>ppt_x</p:attrName>
                                        </p:attrNameLst>
                                      </p:cBhvr>
                                      <p:tavLst>
                                        <p:tav tm="0">
                                          <p:val>
                                            <p:strVal val="#ppt_x"/>
                                          </p:val>
                                        </p:tav>
                                        <p:tav tm="100000">
                                          <p:val>
                                            <p:strVal val="#ppt_x"/>
                                          </p:val>
                                        </p:tav>
                                      </p:tavLst>
                                    </p:anim>
                                    <p:anim calcmode="lin" valueType="num">
                                      <p:cBhvr>
                                        <p:cTn id="9" dur="750" fill="hold"/>
                                        <p:tgtEl>
                                          <p:spTgt spid="4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500"/>
                                        <p:tgtEl>
                                          <p:spTgt spid="3"/>
                                        </p:tgtEl>
                                      </p:cBhvr>
                                    </p:animEffect>
                                  </p:childTnLst>
                                </p:cTn>
                              </p:par>
                            </p:childTnLst>
                          </p:cTn>
                        </p:par>
                        <p:par>
                          <p:cTn id="18" fill="hold">
                            <p:stCondLst>
                              <p:cond delay="2000"/>
                            </p:stCondLst>
                            <p:childTnLst>
                              <p:par>
                                <p:cTn id="19" presetID="22" presetClass="entr" presetSubtype="8"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childTnLst>
                          </p:cTn>
                        </p:par>
                        <p:par>
                          <p:cTn id="22" fill="hold">
                            <p:stCondLst>
                              <p:cond delay="2500"/>
                            </p:stCondLst>
                            <p:childTnLst>
                              <p:par>
                                <p:cTn id="23" presetID="22" presetClass="entr" presetSubtype="8"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left)">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22"/>
          <p:cNvGrpSpPr/>
          <p:nvPr/>
        </p:nvGrpSpPr>
        <p:grpSpPr>
          <a:xfrm>
            <a:off x="1004718" y="2771630"/>
            <a:ext cx="2878521" cy="866839"/>
            <a:chOff x="952339" y="2628061"/>
            <a:chExt cx="2729414" cy="821937"/>
          </a:xfrm>
        </p:grpSpPr>
        <p:sp>
          <p:nvSpPr>
            <p:cNvPr id="32" name="Oval 31"/>
            <p:cNvSpPr>
              <a:spLocks noChangeArrowheads="1"/>
            </p:cNvSpPr>
            <p:nvPr/>
          </p:nvSpPr>
          <p:spPr bwMode="auto">
            <a:xfrm>
              <a:off x="952339" y="2744552"/>
              <a:ext cx="134408" cy="134683"/>
            </a:xfrm>
            <a:prstGeom prst="ellipse">
              <a:avLst/>
            </a:prstGeom>
            <a:solidFill>
              <a:schemeClr val="bg2">
                <a:lumMod val="50000"/>
              </a:schemeClr>
            </a:solidFill>
            <a:ln>
              <a:noFill/>
            </a:ln>
          </p:spPr>
          <p:txBody>
            <a:bodyPr vert="horz" wrap="square" lIns="96435" tIns="48218" rIns="96435" bIns="48218" numCol="1" anchor="t" anchorCtr="0" compatLnSpc="1"/>
            <a:lstStyle/>
            <a:p>
              <a:pPr>
                <a:lnSpc>
                  <a:spcPct val="150000"/>
                </a:lnSpc>
              </a:pPr>
              <a:endParaRPr lang="id-ID" sz="160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3" name="Group 32"/>
            <p:cNvGrpSpPr/>
            <p:nvPr/>
          </p:nvGrpSpPr>
          <p:grpSpPr>
            <a:xfrm>
              <a:off x="1252440" y="2628061"/>
              <a:ext cx="2429313" cy="821937"/>
              <a:chOff x="2249510" y="1913094"/>
              <a:chExt cx="2429313" cy="821937"/>
            </a:xfrm>
          </p:grpSpPr>
          <p:sp>
            <p:nvSpPr>
              <p:cNvPr id="34" name="Rectangle 33"/>
              <p:cNvSpPr/>
              <p:nvPr/>
            </p:nvSpPr>
            <p:spPr>
              <a:xfrm>
                <a:off x="2249511" y="1913094"/>
                <a:ext cx="1871728" cy="291834"/>
              </a:xfrm>
              <a:prstGeom prst="rect">
                <a:avLst/>
              </a:prstGeom>
            </p:spPr>
            <p:txBody>
              <a:bodyPr wrap="square">
                <a:spAutoFit/>
              </a:bodyPr>
              <a:lstStyle/>
              <a:p>
                <a:pPr lvl="0" fontAlgn="base">
                  <a:spcBef>
                    <a:spcPct val="0"/>
                  </a:spcBef>
                  <a:spcAft>
                    <a:spcPct val="0"/>
                  </a:spcAft>
                </a:pPr>
                <a:r>
                  <a:rPr lang="en-US" sz="14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Product</a:t>
                </a:r>
                <a:endParaRPr lang="en-US" sz="14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34"/>
              <p:cNvSpPr txBox="1"/>
              <p:nvPr/>
            </p:nvSpPr>
            <p:spPr>
              <a:xfrm>
                <a:off x="2249510" y="2153430"/>
                <a:ext cx="2429313" cy="581601"/>
              </a:xfrm>
              <a:prstGeom prst="rect">
                <a:avLst/>
              </a:prstGeom>
              <a:noFill/>
            </p:spPr>
            <p:txBody>
              <a:bodyPr wrap="square" rtlCol="0">
                <a:spAutoFit/>
              </a:bodyPr>
              <a:lstStyle/>
              <a:p>
                <a:pPr algn="just">
                  <a:lnSpc>
                    <a:spcPct val="150000"/>
                  </a:lnSpc>
                </a:pPr>
                <a:r>
                  <a:rPr lang="zh-CN" altLang="en-US" sz="120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a:t>
                </a:r>
                <a:endParaRPr lang="id-ID" sz="12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6" name="Group 25"/>
          <p:cNvGrpSpPr/>
          <p:nvPr/>
        </p:nvGrpSpPr>
        <p:grpSpPr>
          <a:xfrm>
            <a:off x="1004718" y="4008470"/>
            <a:ext cx="2878521" cy="866839"/>
            <a:chOff x="952339" y="3800834"/>
            <a:chExt cx="2729414" cy="821937"/>
          </a:xfrm>
        </p:grpSpPr>
        <p:sp>
          <p:nvSpPr>
            <p:cNvPr id="36" name="Oval 35"/>
            <p:cNvSpPr>
              <a:spLocks noChangeArrowheads="1"/>
            </p:cNvSpPr>
            <p:nvPr/>
          </p:nvSpPr>
          <p:spPr bwMode="auto">
            <a:xfrm>
              <a:off x="952339" y="3917325"/>
              <a:ext cx="134408" cy="134683"/>
            </a:xfrm>
            <a:prstGeom prst="ellipse">
              <a:avLst/>
            </a:prstGeom>
            <a:solidFill>
              <a:schemeClr val="bg2">
                <a:lumMod val="50000"/>
              </a:schemeClr>
            </a:solidFill>
            <a:ln>
              <a:noFill/>
            </a:ln>
          </p:spPr>
          <p:txBody>
            <a:bodyPr vert="horz" wrap="square" lIns="96435" tIns="48218" rIns="96435" bIns="48218" numCol="1" anchor="t" anchorCtr="0" compatLnSpc="1"/>
            <a:lstStyle/>
            <a:p>
              <a:pPr>
                <a:lnSpc>
                  <a:spcPct val="150000"/>
                </a:lnSpc>
              </a:pPr>
              <a:endParaRPr lang="id-ID" sz="160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6" name="Group 45"/>
            <p:cNvGrpSpPr/>
            <p:nvPr/>
          </p:nvGrpSpPr>
          <p:grpSpPr>
            <a:xfrm>
              <a:off x="1252440" y="3800834"/>
              <a:ext cx="2429313" cy="821937"/>
              <a:chOff x="2249510" y="1913094"/>
              <a:chExt cx="2429313" cy="821937"/>
            </a:xfrm>
          </p:grpSpPr>
          <p:sp>
            <p:nvSpPr>
              <p:cNvPr id="47" name="Rectangle 46"/>
              <p:cNvSpPr/>
              <p:nvPr/>
            </p:nvSpPr>
            <p:spPr>
              <a:xfrm>
                <a:off x="2249511" y="1913094"/>
                <a:ext cx="2099814" cy="291834"/>
              </a:xfrm>
              <a:prstGeom prst="rect">
                <a:avLst/>
              </a:prstGeom>
            </p:spPr>
            <p:txBody>
              <a:bodyPr wrap="square">
                <a:spAutoFit/>
              </a:bodyPr>
              <a:lstStyle/>
              <a:p>
                <a:pPr lvl="0" fontAlgn="base">
                  <a:spcBef>
                    <a:spcPct val="0"/>
                  </a:spcBef>
                  <a:spcAft>
                    <a:spcPct val="0"/>
                  </a:spcAft>
                </a:pPr>
                <a:r>
                  <a:rPr lang="en-US" sz="14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Globalization</a:t>
                </a:r>
                <a:endParaRPr lang="en-US" sz="14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47"/>
              <p:cNvSpPr txBox="1"/>
              <p:nvPr/>
            </p:nvSpPr>
            <p:spPr>
              <a:xfrm>
                <a:off x="2249510" y="2153430"/>
                <a:ext cx="2429313" cy="581601"/>
              </a:xfrm>
              <a:prstGeom prst="rect">
                <a:avLst/>
              </a:prstGeom>
              <a:noFill/>
            </p:spPr>
            <p:txBody>
              <a:bodyPr wrap="square" rtlCol="0">
                <a:spAutoFit/>
              </a:bodyPr>
              <a:lstStyle/>
              <a:p>
                <a:pPr algn="just">
                  <a:lnSpc>
                    <a:spcPct val="150000"/>
                  </a:lnSpc>
                </a:pPr>
                <a:r>
                  <a:rPr lang="zh-CN" altLang="en-US" sz="120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a:t>
                </a:r>
                <a:endParaRPr lang="id-ID" sz="12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4" name="Group 23"/>
          <p:cNvGrpSpPr/>
          <p:nvPr/>
        </p:nvGrpSpPr>
        <p:grpSpPr>
          <a:xfrm>
            <a:off x="9053166" y="2771630"/>
            <a:ext cx="2878521" cy="866839"/>
            <a:chOff x="8583879" y="2628061"/>
            <a:chExt cx="2729414" cy="821937"/>
          </a:xfrm>
        </p:grpSpPr>
        <p:sp>
          <p:nvSpPr>
            <p:cNvPr id="49" name="Oval 48"/>
            <p:cNvSpPr>
              <a:spLocks noChangeArrowheads="1"/>
            </p:cNvSpPr>
            <p:nvPr/>
          </p:nvSpPr>
          <p:spPr bwMode="auto">
            <a:xfrm>
              <a:off x="8583879" y="2744552"/>
              <a:ext cx="134408" cy="134683"/>
            </a:xfrm>
            <a:prstGeom prst="ellipse">
              <a:avLst/>
            </a:prstGeom>
            <a:solidFill>
              <a:schemeClr val="bg2">
                <a:lumMod val="50000"/>
              </a:schemeClr>
            </a:solidFill>
            <a:ln>
              <a:noFill/>
            </a:ln>
          </p:spPr>
          <p:txBody>
            <a:bodyPr vert="horz" wrap="square" lIns="96435" tIns="48218" rIns="96435" bIns="48218" numCol="1" anchor="t" anchorCtr="0" compatLnSpc="1"/>
            <a:lstStyle/>
            <a:p>
              <a:pPr>
                <a:lnSpc>
                  <a:spcPct val="150000"/>
                </a:lnSpc>
              </a:pPr>
              <a:endParaRPr lang="id-ID" sz="160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0" name="Group 49"/>
            <p:cNvGrpSpPr/>
            <p:nvPr/>
          </p:nvGrpSpPr>
          <p:grpSpPr>
            <a:xfrm>
              <a:off x="8883980" y="2628061"/>
              <a:ext cx="2429313" cy="821937"/>
              <a:chOff x="2249510" y="1913094"/>
              <a:chExt cx="2429313" cy="821937"/>
            </a:xfrm>
          </p:grpSpPr>
          <p:sp>
            <p:nvSpPr>
              <p:cNvPr id="51" name="Rectangle 50"/>
              <p:cNvSpPr/>
              <p:nvPr/>
            </p:nvSpPr>
            <p:spPr>
              <a:xfrm>
                <a:off x="2249511" y="1913094"/>
                <a:ext cx="1871728" cy="291834"/>
              </a:xfrm>
              <a:prstGeom prst="rect">
                <a:avLst/>
              </a:prstGeom>
            </p:spPr>
            <p:txBody>
              <a:bodyPr wrap="square">
                <a:spAutoFit/>
              </a:bodyPr>
              <a:lstStyle/>
              <a:p>
                <a:pPr lvl="0" fontAlgn="base">
                  <a:spcBef>
                    <a:spcPct val="0"/>
                  </a:spcBef>
                  <a:spcAft>
                    <a:spcPct val="0"/>
                  </a:spcAft>
                </a:pPr>
                <a:r>
                  <a:rPr lang="en-US" sz="14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Costumer</a:t>
                </a:r>
                <a:endParaRPr lang="en-US" sz="14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Box 51"/>
              <p:cNvSpPr txBox="1"/>
              <p:nvPr/>
            </p:nvSpPr>
            <p:spPr>
              <a:xfrm>
                <a:off x="2249510" y="2153430"/>
                <a:ext cx="2429313" cy="581601"/>
              </a:xfrm>
              <a:prstGeom prst="rect">
                <a:avLst/>
              </a:prstGeom>
              <a:noFill/>
            </p:spPr>
            <p:txBody>
              <a:bodyPr wrap="square" rtlCol="0">
                <a:spAutoFit/>
              </a:bodyPr>
              <a:lstStyle/>
              <a:p>
                <a:pPr algn="just">
                  <a:lnSpc>
                    <a:spcPct val="150000"/>
                  </a:lnSpc>
                </a:pPr>
                <a:r>
                  <a:rPr lang="zh-CN" altLang="en-US" sz="120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a:t>
                </a:r>
                <a:endParaRPr lang="id-ID" sz="12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5" name="Group 24"/>
          <p:cNvGrpSpPr/>
          <p:nvPr/>
        </p:nvGrpSpPr>
        <p:grpSpPr>
          <a:xfrm>
            <a:off x="9053166" y="4008470"/>
            <a:ext cx="2878521" cy="866839"/>
            <a:chOff x="8583879" y="3800834"/>
            <a:chExt cx="2729414" cy="821937"/>
          </a:xfrm>
        </p:grpSpPr>
        <p:sp>
          <p:nvSpPr>
            <p:cNvPr id="53" name="Oval 52"/>
            <p:cNvSpPr>
              <a:spLocks noChangeArrowheads="1"/>
            </p:cNvSpPr>
            <p:nvPr/>
          </p:nvSpPr>
          <p:spPr bwMode="auto">
            <a:xfrm>
              <a:off x="8583879" y="3917325"/>
              <a:ext cx="134408" cy="134683"/>
            </a:xfrm>
            <a:prstGeom prst="ellipse">
              <a:avLst/>
            </a:prstGeom>
            <a:solidFill>
              <a:schemeClr val="bg2">
                <a:lumMod val="50000"/>
              </a:schemeClr>
            </a:solidFill>
            <a:ln>
              <a:noFill/>
            </a:ln>
          </p:spPr>
          <p:txBody>
            <a:bodyPr vert="horz" wrap="square" lIns="96435" tIns="48218" rIns="96435" bIns="48218" numCol="1" anchor="t" anchorCtr="0" compatLnSpc="1"/>
            <a:lstStyle/>
            <a:p>
              <a:pPr>
                <a:lnSpc>
                  <a:spcPct val="150000"/>
                </a:lnSpc>
              </a:pPr>
              <a:endParaRPr lang="id-ID" sz="160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4" name="Group 53"/>
            <p:cNvGrpSpPr/>
            <p:nvPr/>
          </p:nvGrpSpPr>
          <p:grpSpPr>
            <a:xfrm>
              <a:off x="8883980" y="3800834"/>
              <a:ext cx="2429313" cy="821937"/>
              <a:chOff x="2249510" y="1913094"/>
              <a:chExt cx="2429313" cy="821937"/>
            </a:xfrm>
          </p:grpSpPr>
          <p:sp>
            <p:nvSpPr>
              <p:cNvPr id="55" name="Rectangle 54"/>
              <p:cNvSpPr/>
              <p:nvPr/>
            </p:nvSpPr>
            <p:spPr>
              <a:xfrm>
                <a:off x="2249511" y="1913094"/>
                <a:ext cx="2099814" cy="291834"/>
              </a:xfrm>
              <a:prstGeom prst="rect">
                <a:avLst/>
              </a:prstGeom>
            </p:spPr>
            <p:txBody>
              <a:bodyPr wrap="square">
                <a:spAutoFit/>
              </a:bodyPr>
              <a:lstStyle/>
              <a:p>
                <a:pPr lvl="0" fontAlgn="base">
                  <a:spcBef>
                    <a:spcPct val="0"/>
                  </a:spcBef>
                  <a:spcAft>
                    <a:spcPct val="0"/>
                  </a:spcAft>
                </a:pPr>
                <a:r>
                  <a:rPr lang="en-US" sz="14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Advertising</a:t>
                </a:r>
                <a:endParaRPr lang="en-US" sz="14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Box 55"/>
              <p:cNvSpPr txBox="1"/>
              <p:nvPr/>
            </p:nvSpPr>
            <p:spPr>
              <a:xfrm>
                <a:off x="2249510" y="2153430"/>
                <a:ext cx="2429313" cy="581601"/>
              </a:xfrm>
              <a:prstGeom prst="rect">
                <a:avLst/>
              </a:prstGeom>
              <a:noFill/>
            </p:spPr>
            <p:txBody>
              <a:bodyPr wrap="square" rtlCol="0">
                <a:spAutoFit/>
              </a:bodyPr>
              <a:lstStyle/>
              <a:p>
                <a:pPr algn="just">
                  <a:lnSpc>
                    <a:spcPct val="150000"/>
                  </a:lnSpc>
                </a:pPr>
                <a:r>
                  <a:rPr lang="zh-CN" altLang="en-US" sz="120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a:t>
                </a:r>
                <a:endParaRPr lang="id-ID" sz="12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7" name="Group 26"/>
          <p:cNvGrpSpPr/>
          <p:nvPr/>
        </p:nvGrpSpPr>
        <p:grpSpPr>
          <a:xfrm>
            <a:off x="4101575" y="1579056"/>
            <a:ext cx="4654704" cy="4651695"/>
            <a:chOff x="3888779" y="1497261"/>
            <a:chExt cx="4413591" cy="4410738"/>
          </a:xfrm>
        </p:grpSpPr>
        <p:grpSp>
          <p:nvGrpSpPr>
            <p:cNvPr id="2" name="Group 1"/>
            <p:cNvGrpSpPr/>
            <p:nvPr/>
          </p:nvGrpSpPr>
          <p:grpSpPr>
            <a:xfrm>
              <a:off x="3888779" y="1497261"/>
              <a:ext cx="4413591" cy="4410738"/>
              <a:chOff x="3888779" y="1802061"/>
              <a:chExt cx="4413591" cy="4410738"/>
            </a:xfrm>
            <a:solidFill>
              <a:srgbClr val="445468"/>
            </a:solidFill>
          </p:grpSpPr>
          <p:sp>
            <p:nvSpPr>
              <p:cNvPr id="3" name="Shape 2090"/>
              <p:cNvSpPr/>
              <p:nvPr/>
            </p:nvSpPr>
            <p:spPr>
              <a:xfrm rot="2700000">
                <a:off x="4759489" y="1778574"/>
                <a:ext cx="769193" cy="2510614"/>
              </a:xfrm>
              <a:custGeom>
                <a:avLst/>
                <a:gdLst/>
                <a:ahLst/>
                <a:cxnLst>
                  <a:cxn ang="0">
                    <a:pos x="wd2" y="hd2"/>
                  </a:cxn>
                  <a:cxn ang="5400000">
                    <a:pos x="wd2" y="hd2"/>
                  </a:cxn>
                  <a:cxn ang="10800000">
                    <a:pos x="wd2" y="hd2"/>
                  </a:cxn>
                  <a:cxn ang="16200000">
                    <a:pos x="wd2" y="hd2"/>
                  </a:cxn>
                </a:cxnLst>
                <a:rect l="0" t="0" r="r" b="b"/>
                <a:pathLst>
                  <a:path w="17674" h="21600" extrusionOk="0">
                    <a:moveTo>
                      <a:pt x="17674" y="0"/>
                    </a:moveTo>
                    <a:lnTo>
                      <a:pt x="11778" y="307"/>
                    </a:lnTo>
                    <a:cubicBezTo>
                      <a:pt x="-3926" y="6187"/>
                      <a:pt x="-3926" y="15720"/>
                      <a:pt x="11778" y="21600"/>
                    </a:cubicBezTo>
                    <a:lnTo>
                      <a:pt x="16855" y="19699"/>
                    </a:lnTo>
                    <a:cubicBezTo>
                      <a:pt x="3956" y="14869"/>
                      <a:pt x="3956" y="7038"/>
                      <a:pt x="16855" y="2207"/>
                    </a:cubicBezTo>
                    <a:cubicBezTo>
                      <a:pt x="16855" y="2207"/>
                      <a:pt x="17674" y="0"/>
                      <a:pt x="17674" y="0"/>
                    </a:cubicBezTo>
                    <a:close/>
                  </a:path>
                </a:pathLst>
              </a:custGeom>
              <a:solidFill>
                <a:schemeClr val="bg1">
                  <a:lumMod val="75000"/>
                </a:schemeClr>
              </a:solidFill>
              <a:ln w="63500">
                <a:solidFill>
                  <a:srgbClr val="FFFFFF"/>
                </a:solidFill>
                <a:miter lim="400000"/>
              </a:ln>
            </p:spPr>
            <p:txBody>
              <a:bodyPr lIns="40181" tIns="40181" rIns="40181" bIns="40181" anchor="ctr"/>
              <a:lstStyle/>
              <a:p>
                <a:pPr lvl="0">
                  <a:lnSpc>
                    <a:spcPct val="120000"/>
                  </a:lnSpc>
                  <a:defRPr sz="3200">
                    <a:solidFill>
                      <a:srgbClr val="FFFFFF"/>
                    </a:solidFill>
                    <a:latin typeface="Helvetica Light"/>
                    <a:ea typeface="Helvetica Light"/>
                    <a:cs typeface="Helvetica Light"/>
                    <a:sym typeface="Helvetica Light"/>
                  </a:defRPr>
                </a:pPr>
                <a:endParaRPr sz="3375">
                  <a:solidFill>
                    <a:schemeClr val="bg2">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 name="Shape 2091"/>
              <p:cNvSpPr/>
              <p:nvPr/>
            </p:nvSpPr>
            <p:spPr>
              <a:xfrm rot="2700000">
                <a:off x="3863547" y="4572865"/>
                <a:ext cx="2510643" cy="769225"/>
              </a:xfrm>
              <a:custGeom>
                <a:avLst/>
                <a:gdLst/>
                <a:ahLst/>
                <a:cxnLst>
                  <a:cxn ang="0">
                    <a:pos x="wd2" y="hd2"/>
                  </a:cxn>
                  <a:cxn ang="5400000">
                    <a:pos x="wd2" y="hd2"/>
                  </a:cxn>
                  <a:cxn ang="10800000">
                    <a:pos x="wd2" y="hd2"/>
                  </a:cxn>
                  <a:cxn ang="16200000">
                    <a:pos x="wd2" y="hd2"/>
                  </a:cxn>
                </a:cxnLst>
                <a:rect l="0" t="0" r="r" b="b"/>
                <a:pathLst>
                  <a:path w="21600" h="17674" extrusionOk="0">
                    <a:moveTo>
                      <a:pt x="19699" y="818"/>
                    </a:moveTo>
                    <a:cubicBezTo>
                      <a:pt x="14869" y="13718"/>
                      <a:pt x="7038" y="13718"/>
                      <a:pt x="2208" y="818"/>
                    </a:cubicBezTo>
                    <a:lnTo>
                      <a:pt x="0" y="0"/>
                    </a:lnTo>
                    <a:lnTo>
                      <a:pt x="307" y="5896"/>
                    </a:lnTo>
                    <a:cubicBezTo>
                      <a:pt x="6187" y="21600"/>
                      <a:pt x="15720" y="21600"/>
                      <a:pt x="21600" y="5896"/>
                    </a:cubicBezTo>
                    <a:cubicBezTo>
                      <a:pt x="21600" y="5896"/>
                      <a:pt x="19699" y="818"/>
                      <a:pt x="19699" y="818"/>
                    </a:cubicBezTo>
                    <a:close/>
                  </a:path>
                </a:pathLst>
              </a:custGeom>
              <a:solidFill>
                <a:schemeClr val="bg1">
                  <a:lumMod val="75000"/>
                </a:schemeClr>
              </a:solidFill>
              <a:ln w="63500">
                <a:solidFill>
                  <a:srgbClr val="FFFFFF"/>
                </a:solidFill>
                <a:miter lim="400000"/>
              </a:ln>
            </p:spPr>
            <p:txBody>
              <a:bodyPr lIns="40181" tIns="40181" rIns="40181" bIns="40181" anchor="ctr"/>
              <a:lstStyle/>
              <a:p>
                <a:pPr lvl="0">
                  <a:lnSpc>
                    <a:spcPct val="120000"/>
                  </a:lnSpc>
                  <a:defRPr sz="3200">
                    <a:solidFill>
                      <a:srgbClr val="FFFFFF"/>
                    </a:solidFill>
                    <a:latin typeface="Helvetica Light"/>
                    <a:ea typeface="Helvetica Light"/>
                    <a:cs typeface="Helvetica Light"/>
                    <a:sym typeface="Helvetica Light"/>
                  </a:defRPr>
                </a:pPr>
                <a:endParaRPr sz="3375">
                  <a:solidFill>
                    <a:schemeClr val="bg2">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Shape 2092"/>
              <p:cNvSpPr/>
              <p:nvPr/>
            </p:nvSpPr>
            <p:spPr>
              <a:xfrm rot="2700000">
                <a:off x="6662457" y="3731572"/>
                <a:ext cx="769207" cy="2510618"/>
              </a:xfrm>
              <a:custGeom>
                <a:avLst/>
                <a:gdLst/>
                <a:ahLst/>
                <a:cxnLst>
                  <a:cxn ang="0">
                    <a:pos x="wd2" y="hd2"/>
                  </a:cxn>
                  <a:cxn ang="5400000">
                    <a:pos x="wd2" y="hd2"/>
                  </a:cxn>
                  <a:cxn ang="10800000">
                    <a:pos x="wd2" y="hd2"/>
                  </a:cxn>
                  <a:cxn ang="16200000">
                    <a:pos x="wd2" y="hd2"/>
                  </a:cxn>
                </a:cxnLst>
                <a:rect l="0" t="0" r="r" b="b"/>
                <a:pathLst>
                  <a:path w="17674" h="21600" extrusionOk="0">
                    <a:moveTo>
                      <a:pt x="5896" y="0"/>
                    </a:moveTo>
                    <a:lnTo>
                      <a:pt x="819" y="1901"/>
                    </a:lnTo>
                    <a:cubicBezTo>
                      <a:pt x="13718" y="6731"/>
                      <a:pt x="13718" y="14562"/>
                      <a:pt x="819" y="19392"/>
                    </a:cubicBezTo>
                    <a:lnTo>
                      <a:pt x="0" y="21600"/>
                    </a:lnTo>
                    <a:lnTo>
                      <a:pt x="5896" y="21293"/>
                    </a:lnTo>
                    <a:cubicBezTo>
                      <a:pt x="21600" y="15414"/>
                      <a:pt x="21600" y="5880"/>
                      <a:pt x="5896" y="0"/>
                    </a:cubicBezTo>
                    <a:close/>
                  </a:path>
                </a:pathLst>
              </a:custGeom>
              <a:solidFill>
                <a:schemeClr val="bg1">
                  <a:lumMod val="75000"/>
                </a:schemeClr>
              </a:solidFill>
              <a:ln w="63500">
                <a:solidFill>
                  <a:srgbClr val="FFFFFF"/>
                </a:solidFill>
                <a:miter lim="400000"/>
              </a:ln>
            </p:spPr>
            <p:txBody>
              <a:bodyPr lIns="40181" tIns="40181" rIns="40181" bIns="40181" anchor="ctr"/>
              <a:lstStyle/>
              <a:p>
                <a:pPr lvl="0">
                  <a:lnSpc>
                    <a:spcPct val="120000"/>
                  </a:lnSpc>
                  <a:defRPr sz="3200">
                    <a:solidFill>
                      <a:srgbClr val="FFFFFF"/>
                    </a:solidFill>
                    <a:latin typeface="Helvetica Light"/>
                    <a:ea typeface="Helvetica Light"/>
                    <a:cs typeface="Helvetica Light"/>
                    <a:sym typeface="Helvetica Light"/>
                  </a:defRPr>
                </a:pPr>
                <a:endParaRPr sz="3375">
                  <a:solidFill>
                    <a:schemeClr val="bg2">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Shape 2093"/>
              <p:cNvSpPr/>
              <p:nvPr/>
            </p:nvSpPr>
            <p:spPr>
              <a:xfrm rot="2700000">
                <a:off x="5814381" y="2672809"/>
                <a:ext cx="2502346" cy="760849"/>
              </a:xfrm>
              <a:custGeom>
                <a:avLst/>
                <a:gdLst/>
                <a:ahLst/>
                <a:cxnLst>
                  <a:cxn ang="0">
                    <a:pos x="wd2" y="hd2"/>
                  </a:cxn>
                  <a:cxn ang="5400000">
                    <a:pos x="wd2" y="hd2"/>
                  </a:cxn>
                  <a:cxn ang="10800000">
                    <a:pos x="wd2" y="hd2"/>
                  </a:cxn>
                  <a:cxn ang="16200000">
                    <a:pos x="wd2" y="hd2"/>
                  </a:cxn>
                </a:cxnLst>
                <a:rect l="0" t="0" r="r" b="b"/>
                <a:pathLst>
                  <a:path w="21600" h="17640" extrusionOk="0">
                    <a:moveTo>
                      <a:pt x="21310" y="12029"/>
                    </a:moveTo>
                    <a:lnTo>
                      <a:pt x="21364" y="11883"/>
                    </a:lnTo>
                    <a:cubicBezTo>
                      <a:pt x="21340" y="11820"/>
                      <a:pt x="21316" y="11759"/>
                      <a:pt x="21293" y="11696"/>
                    </a:cubicBezTo>
                    <a:lnTo>
                      <a:pt x="21292" y="11691"/>
                    </a:lnTo>
                    <a:lnTo>
                      <a:pt x="21291" y="11693"/>
                    </a:lnTo>
                    <a:cubicBezTo>
                      <a:pt x="15386" y="-3960"/>
                      <a:pt x="5876" y="-3898"/>
                      <a:pt x="0" y="11883"/>
                    </a:cubicBezTo>
                    <a:lnTo>
                      <a:pt x="2215" y="11057"/>
                    </a:lnTo>
                    <a:lnTo>
                      <a:pt x="1907" y="17006"/>
                    </a:lnTo>
                    <a:cubicBezTo>
                      <a:pt x="6753" y="3991"/>
                      <a:pt x="14610" y="3991"/>
                      <a:pt x="19457" y="17007"/>
                    </a:cubicBezTo>
                    <a:lnTo>
                      <a:pt x="19511" y="16861"/>
                    </a:lnTo>
                    <a:lnTo>
                      <a:pt x="21600" y="17640"/>
                    </a:lnTo>
                    <a:cubicBezTo>
                      <a:pt x="21600" y="17640"/>
                      <a:pt x="21310" y="12029"/>
                      <a:pt x="21310" y="12029"/>
                    </a:cubicBezTo>
                    <a:close/>
                  </a:path>
                </a:pathLst>
              </a:custGeom>
              <a:solidFill>
                <a:schemeClr val="bg1">
                  <a:lumMod val="75000"/>
                </a:schemeClr>
              </a:solidFill>
              <a:ln w="63500">
                <a:solidFill>
                  <a:srgbClr val="FFFFFF"/>
                </a:solidFill>
                <a:miter lim="400000"/>
              </a:ln>
            </p:spPr>
            <p:txBody>
              <a:bodyPr lIns="40181" tIns="40181" rIns="40181" bIns="40181" anchor="ctr"/>
              <a:lstStyle/>
              <a:p>
                <a:pPr lvl="0">
                  <a:lnSpc>
                    <a:spcPct val="120000"/>
                  </a:lnSpc>
                  <a:defRPr sz="3200">
                    <a:solidFill>
                      <a:srgbClr val="FFFFFF"/>
                    </a:solidFill>
                    <a:latin typeface="Helvetica Light"/>
                    <a:ea typeface="Helvetica Light"/>
                    <a:cs typeface="Helvetica Light"/>
                    <a:sym typeface="Helvetica Light"/>
                  </a:defRPr>
                </a:pPr>
                <a:endParaRPr sz="3375">
                  <a:solidFill>
                    <a:schemeClr val="bg2">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6594764" y="4138963"/>
              <a:ext cx="1300457" cy="1300441"/>
              <a:chOff x="6594764" y="4138963"/>
              <a:chExt cx="1300457" cy="1300441"/>
            </a:xfrm>
          </p:grpSpPr>
          <p:sp>
            <p:nvSpPr>
              <p:cNvPr id="20" name="Shape 2100"/>
              <p:cNvSpPr/>
              <p:nvPr/>
            </p:nvSpPr>
            <p:spPr>
              <a:xfrm rot="2700000">
                <a:off x="6594772" y="4138955"/>
                <a:ext cx="1300441" cy="1300457"/>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6" y="21600"/>
                      <a:pt x="0" y="16765"/>
                      <a:pt x="0" y="10800"/>
                    </a:cubicBezTo>
                    <a:cubicBezTo>
                      <a:pt x="0" y="4835"/>
                      <a:pt x="4836" y="0"/>
                      <a:pt x="10800" y="0"/>
                    </a:cubicBezTo>
                    <a:cubicBezTo>
                      <a:pt x="16765" y="0"/>
                      <a:pt x="21600" y="4835"/>
                      <a:pt x="21600" y="10800"/>
                    </a:cubicBezTo>
                    <a:close/>
                  </a:path>
                </a:pathLst>
              </a:custGeom>
              <a:solidFill>
                <a:schemeClr val="accent3"/>
              </a:solidFill>
              <a:ln w="63500" cap="flat">
                <a:solidFill>
                  <a:srgbClr val="FFFFFF"/>
                </a:solidFill>
                <a:prstDash val="solid"/>
                <a:miter lim="400000"/>
              </a:ln>
              <a:effectLst/>
            </p:spPr>
            <p:txBody>
              <a:bodyPr wrap="square" lIns="40181" tIns="40181" rIns="40181" bIns="40181" numCol="1" anchor="ctr">
                <a:noAutofit/>
              </a:bodyPr>
              <a:lstStyle/>
              <a:p>
                <a:pPr lvl="0">
                  <a:lnSpc>
                    <a:spcPct val="120000"/>
                  </a:lnSpc>
                  <a:defRPr sz="3200">
                    <a:solidFill>
                      <a:srgbClr val="FFFFFF"/>
                    </a:solidFill>
                    <a:latin typeface="Helvetica Light"/>
                    <a:ea typeface="Helvetica Light"/>
                    <a:cs typeface="Helvetica Light"/>
                    <a:sym typeface="Helvetica Light"/>
                  </a:defRPr>
                </a:pPr>
                <a:endParaRPr sz="3375">
                  <a:solidFill>
                    <a:schemeClr val="bg2">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Freeform 56"/>
              <p:cNvSpPr>
                <a:spLocks noChangeAspect="1" noChangeArrowheads="1"/>
              </p:cNvSpPr>
              <p:nvPr/>
            </p:nvSpPr>
            <p:spPr bwMode="auto">
              <a:xfrm>
                <a:off x="7063646" y="4569456"/>
                <a:ext cx="401233" cy="480216"/>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bg1"/>
              </a:solidFill>
              <a:ln>
                <a:noFill/>
              </a:ln>
              <a:effectLst/>
            </p:spPr>
            <p:txBody>
              <a:bodyPr wrap="square" anchor="ctr">
                <a:noAutofit/>
              </a:bodyPr>
              <a:lstStyle/>
              <a:p>
                <a:pPr>
                  <a:lnSpc>
                    <a:spcPct val="120000"/>
                  </a:lnSpc>
                  <a:defRPr/>
                </a:pPr>
                <a:endParaRPr lang="en-US" sz="2530" dirty="0">
                  <a:solidFill>
                    <a:schemeClr val="bg2">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7"/>
            <p:cNvGrpSpPr/>
            <p:nvPr/>
          </p:nvGrpSpPr>
          <p:grpSpPr>
            <a:xfrm>
              <a:off x="6577001" y="1937274"/>
              <a:ext cx="1300440" cy="1300469"/>
              <a:chOff x="6577001" y="1937274"/>
              <a:chExt cx="1300440" cy="1300469"/>
            </a:xfrm>
          </p:grpSpPr>
          <p:sp>
            <p:nvSpPr>
              <p:cNvPr id="14" name="Shape 2095"/>
              <p:cNvSpPr/>
              <p:nvPr/>
            </p:nvSpPr>
            <p:spPr>
              <a:xfrm rot="2700000">
                <a:off x="6576986" y="1937289"/>
                <a:ext cx="1300469" cy="1300440"/>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lose/>
                  </a:path>
                </a:pathLst>
              </a:custGeom>
              <a:solidFill>
                <a:schemeClr val="accent2"/>
              </a:solidFill>
              <a:ln w="63500" cap="flat">
                <a:solidFill>
                  <a:srgbClr val="FFFFFF"/>
                </a:solidFill>
                <a:prstDash val="solid"/>
                <a:miter lim="400000"/>
              </a:ln>
              <a:effectLst/>
            </p:spPr>
            <p:txBody>
              <a:bodyPr wrap="square" lIns="40181" tIns="40181" rIns="40181" bIns="40181" numCol="1" anchor="ctr">
                <a:noAutofit/>
              </a:bodyPr>
              <a:lstStyle/>
              <a:p>
                <a:pPr lvl="0">
                  <a:lnSpc>
                    <a:spcPct val="120000"/>
                  </a:lnSpc>
                  <a:defRPr sz="3200">
                    <a:solidFill>
                      <a:srgbClr val="FFFFFF"/>
                    </a:solidFill>
                    <a:latin typeface="Helvetica Light"/>
                    <a:ea typeface="Helvetica Light"/>
                    <a:cs typeface="Helvetica Light"/>
                    <a:sym typeface="Helvetica Light"/>
                  </a:defRPr>
                </a:pPr>
                <a:endParaRPr sz="3375">
                  <a:solidFill>
                    <a:schemeClr val="bg2">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263"/>
              <p:cNvSpPr>
                <a:spLocks noEditPoints="1"/>
              </p:cNvSpPr>
              <p:nvPr/>
            </p:nvSpPr>
            <p:spPr bwMode="auto">
              <a:xfrm>
                <a:off x="6951505" y="2314575"/>
                <a:ext cx="564550" cy="589363"/>
              </a:xfrm>
              <a:custGeom>
                <a:avLst/>
                <a:gdLst>
                  <a:gd name="T0" fmla="*/ 3 w 77"/>
                  <a:gd name="T1" fmla="*/ 30 h 77"/>
                  <a:gd name="T2" fmla="*/ 30 w 77"/>
                  <a:gd name="T3" fmla="*/ 5 h 77"/>
                  <a:gd name="T4" fmla="*/ 7 w 77"/>
                  <a:gd name="T5" fmla="*/ 31 h 77"/>
                  <a:gd name="T6" fmla="*/ 71 w 77"/>
                  <a:gd name="T7" fmla="*/ 31 h 77"/>
                  <a:gd name="T8" fmla="*/ 74 w 77"/>
                  <a:gd name="T9" fmla="*/ 30 h 77"/>
                  <a:gd name="T10" fmla="*/ 47 w 77"/>
                  <a:gd name="T11" fmla="*/ 5 h 77"/>
                  <a:gd name="T12" fmla="*/ 71 w 77"/>
                  <a:gd name="T13" fmla="*/ 31 h 77"/>
                  <a:gd name="T14" fmla="*/ 72 w 77"/>
                  <a:gd name="T15" fmla="*/ 43 h 77"/>
                  <a:gd name="T16" fmla="*/ 61 w 77"/>
                  <a:gd name="T17" fmla="*/ 40 h 77"/>
                  <a:gd name="T18" fmla="*/ 55 w 77"/>
                  <a:gd name="T19" fmla="*/ 61 h 77"/>
                  <a:gd name="T20" fmla="*/ 40 w 77"/>
                  <a:gd name="T21" fmla="*/ 68 h 77"/>
                  <a:gd name="T22" fmla="*/ 39 w 77"/>
                  <a:gd name="T23" fmla="*/ 77 h 77"/>
                  <a:gd name="T24" fmla="*/ 38 w 77"/>
                  <a:gd name="T25" fmla="*/ 68 h 77"/>
                  <a:gd name="T26" fmla="*/ 22 w 77"/>
                  <a:gd name="T27" fmla="*/ 61 h 77"/>
                  <a:gd name="T28" fmla="*/ 16 w 77"/>
                  <a:gd name="T29" fmla="*/ 40 h 77"/>
                  <a:gd name="T30" fmla="*/ 5 w 77"/>
                  <a:gd name="T31" fmla="*/ 43 h 77"/>
                  <a:gd name="T32" fmla="*/ 5 w 77"/>
                  <a:gd name="T33" fmla="*/ 34 h 77"/>
                  <a:gd name="T34" fmla="*/ 16 w 77"/>
                  <a:gd name="T35" fmla="*/ 38 h 77"/>
                  <a:gd name="T36" fmla="*/ 22 w 77"/>
                  <a:gd name="T37" fmla="*/ 16 h 77"/>
                  <a:gd name="T38" fmla="*/ 38 w 77"/>
                  <a:gd name="T39" fmla="*/ 9 h 77"/>
                  <a:gd name="T40" fmla="*/ 39 w 77"/>
                  <a:gd name="T41" fmla="*/ 0 h 77"/>
                  <a:gd name="T42" fmla="*/ 40 w 77"/>
                  <a:gd name="T43" fmla="*/ 9 h 77"/>
                  <a:gd name="T44" fmla="*/ 55 w 77"/>
                  <a:gd name="T45" fmla="*/ 16 h 77"/>
                  <a:gd name="T46" fmla="*/ 61 w 77"/>
                  <a:gd name="T47" fmla="*/ 38 h 77"/>
                  <a:gd name="T48" fmla="*/ 72 w 77"/>
                  <a:gd name="T49" fmla="*/ 34 h 77"/>
                  <a:gd name="T50" fmla="*/ 39 w 77"/>
                  <a:gd name="T51" fmla="*/ 8 h 77"/>
                  <a:gd name="T52" fmla="*/ 39 w 77"/>
                  <a:gd name="T53" fmla="*/ 2 h 77"/>
                  <a:gd name="T54" fmla="*/ 39 w 77"/>
                  <a:gd name="T55" fmla="*/ 8 h 77"/>
                  <a:gd name="T56" fmla="*/ 5 w 77"/>
                  <a:gd name="T57" fmla="*/ 36 h 77"/>
                  <a:gd name="T58" fmla="*/ 5 w 77"/>
                  <a:gd name="T59" fmla="*/ 41 h 77"/>
                  <a:gd name="T60" fmla="*/ 39 w 77"/>
                  <a:gd name="T61" fmla="*/ 70 h 77"/>
                  <a:gd name="T62" fmla="*/ 39 w 77"/>
                  <a:gd name="T63" fmla="*/ 75 h 77"/>
                  <a:gd name="T64" fmla="*/ 39 w 77"/>
                  <a:gd name="T65" fmla="*/ 70 h 77"/>
                  <a:gd name="T66" fmla="*/ 52 w 77"/>
                  <a:gd name="T67" fmla="*/ 47 h 77"/>
                  <a:gd name="T68" fmla="*/ 42 w 77"/>
                  <a:gd name="T69" fmla="*/ 39 h 77"/>
                  <a:gd name="T70" fmla="*/ 46 w 77"/>
                  <a:gd name="T71" fmla="*/ 33 h 77"/>
                  <a:gd name="T72" fmla="*/ 45 w 77"/>
                  <a:gd name="T73" fmla="*/ 30 h 77"/>
                  <a:gd name="T74" fmla="*/ 32 w 77"/>
                  <a:gd name="T75" fmla="*/ 30 h 77"/>
                  <a:gd name="T76" fmla="*/ 31 w 77"/>
                  <a:gd name="T77" fmla="*/ 33 h 77"/>
                  <a:gd name="T78" fmla="*/ 35 w 77"/>
                  <a:gd name="T79" fmla="*/ 39 h 77"/>
                  <a:gd name="T80" fmla="*/ 25 w 77"/>
                  <a:gd name="T81" fmla="*/ 47 h 77"/>
                  <a:gd name="T82" fmla="*/ 55 w 77"/>
                  <a:gd name="T83" fmla="*/ 54 h 77"/>
                  <a:gd name="T84" fmla="*/ 72 w 77"/>
                  <a:gd name="T85" fmla="*/ 36 h 77"/>
                  <a:gd name="T86" fmla="*/ 72 w 77"/>
                  <a:gd name="T87" fmla="*/ 41 h 77"/>
                  <a:gd name="T88" fmla="*/ 71 w 77"/>
                  <a:gd name="T89" fmla="*/ 47 h 77"/>
                  <a:gd name="T90" fmla="*/ 47 w 77"/>
                  <a:gd name="T91" fmla="*/ 73 h 77"/>
                  <a:gd name="T92" fmla="*/ 74 w 77"/>
                  <a:gd name="T93" fmla="*/ 47 h 77"/>
                  <a:gd name="T94" fmla="*/ 71 w 77"/>
                  <a:gd name="T95" fmla="*/ 47 h 77"/>
                  <a:gd name="T96" fmla="*/ 5 w 77"/>
                  <a:gd name="T97" fmla="*/ 47 h 77"/>
                  <a:gd name="T98" fmla="*/ 30 w 77"/>
                  <a:gd name="T99" fmla="*/ 74 h 77"/>
                  <a:gd name="T100" fmla="*/ 30 w 77"/>
                  <a:gd name="T101" fmla="*/ 71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7" h="77">
                    <a:moveTo>
                      <a:pt x="5" y="30"/>
                    </a:moveTo>
                    <a:cubicBezTo>
                      <a:pt x="4" y="30"/>
                      <a:pt x="4" y="30"/>
                      <a:pt x="3" y="30"/>
                    </a:cubicBezTo>
                    <a:cubicBezTo>
                      <a:pt x="7" y="17"/>
                      <a:pt x="17" y="7"/>
                      <a:pt x="30" y="4"/>
                    </a:cubicBezTo>
                    <a:cubicBezTo>
                      <a:pt x="30" y="4"/>
                      <a:pt x="30" y="4"/>
                      <a:pt x="30" y="5"/>
                    </a:cubicBezTo>
                    <a:cubicBezTo>
                      <a:pt x="30" y="5"/>
                      <a:pt x="30" y="6"/>
                      <a:pt x="30" y="7"/>
                    </a:cubicBezTo>
                    <a:cubicBezTo>
                      <a:pt x="19" y="10"/>
                      <a:pt x="9" y="19"/>
                      <a:pt x="7" y="31"/>
                    </a:cubicBezTo>
                    <a:cubicBezTo>
                      <a:pt x="6" y="30"/>
                      <a:pt x="5" y="30"/>
                      <a:pt x="5" y="30"/>
                    </a:cubicBezTo>
                    <a:close/>
                    <a:moveTo>
                      <a:pt x="71" y="31"/>
                    </a:moveTo>
                    <a:cubicBezTo>
                      <a:pt x="71" y="30"/>
                      <a:pt x="72" y="30"/>
                      <a:pt x="72" y="30"/>
                    </a:cubicBezTo>
                    <a:cubicBezTo>
                      <a:pt x="73" y="30"/>
                      <a:pt x="73" y="30"/>
                      <a:pt x="74" y="30"/>
                    </a:cubicBezTo>
                    <a:cubicBezTo>
                      <a:pt x="70" y="17"/>
                      <a:pt x="60" y="7"/>
                      <a:pt x="47" y="4"/>
                    </a:cubicBezTo>
                    <a:cubicBezTo>
                      <a:pt x="47" y="4"/>
                      <a:pt x="47" y="4"/>
                      <a:pt x="47" y="5"/>
                    </a:cubicBezTo>
                    <a:cubicBezTo>
                      <a:pt x="47" y="5"/>
                      <a:pt x="47" y="6"/>
                      <a:pt x="47" y="7"/>
                    </a:cubicBezTo>
                    <a:cubicBezTo>
                      <a:pt x="58" y="10"/>
                      <a:pt x="68" y="19"/>
                      <a:pt x="71" y="31"/>
                    </a:cubicBezTo>
                    <a:close/>
                    <a:moveTo>
                      <a:pt x="77" y="39"/>
                    </a:moveTo>
                    <a:cubicBezTo>
                      <a:pt x="77" y="41"/>
                      <a:pt x="75" y="43"/>
                      <a:pt x="72" y="43"/>
                    </a:cubicBezTo>
                    <a:cubicBezTo>
                      <a:pt x="70" y="43"/>
                      <a:pt x="68" y="42"/>
                      <a:pt x="68" y="40"/>
                    </a:cubicBezTo>
                    <a:cubicBezTo>
                      <a:pt x="61" y="40"/>
                      <a:pt x="61" y="40"/>
                      <a:pt x="61" y="40"/>
                    </a:cubicBezTo>
                    <a:cubicBezTo>
                      <a:pt x="61" y="55"/>
                      <a:pt x="61" y="55"/>
                      <a:pt x="61" y="55"/>
                    </a:cubicBezTo>
                    <a:cubicBezTo>
                      <a:pt x="61" y="58"/>
                      <a:pt x="58" y="61"/>
                      <a:pt x="55" y="61"/>
                    </a:cubicBezTo>
                    <a:cubicBezTo>
                      <a:pt x="40" y="61"/>
                      <a:pt x="40" y="61"/>
                      <a:pt x="40" y="61"/>
                    </a:cubicBezTo>
                    <a:cubicBezTo>
                      <a:pt x="40" y="68"/>
                      <a:pt x="40" y="68"/>
                      <a:pt x="40" y="68"/>
                    </a:cubicBezTo>
                    <a:cubicBezTo>
                      <a:pt x="42" y="68"/>
                      <a:pt x="43" y="70"/>
                      <a:pt x="43" y="73"/>
                    </a:cubicBezTo>
                    <a:cubicBezTo>
                      <a:pt x="43" y="75"/>
                      <a:pt x="41" y="77"/>
                      <a:pt x="39" y="77"/>
                    </a:cubicBezTo>
                    <a:cubicBezTo>
                      <a:pt x="36" y="77"/>
                      <a:pt x="34" y="75"/>
                      <a:pt x="34" y="73"/>
                    </a:cubicBezTo>
                    <a:cubicBezTo>
                      <a:pt x="34" y="70"/>
                      <a:pt x="35" y="68"/>
                      <a:pt x="38" y="68"/>
                    </a:cubicBezTo>
                    <a:cubicBezTo>
                      <a:pt x="38" y="61"/>
                      <a:pt x="38" y="61"/>
                      <a:pt x="38" y="61"/>
                    </a:cubicBezTo>
                    <a:cubicBezTo>
                      <a:pt x="22" y="61"/>
                      <a:pt x="22" y="61"/>
                      <a:pt x="22" y="61"/>
                    </a:cubicBezTo>
                    <a:cubicBezTo>
                      <a:pt x="19" y="61"/>
                      <a:pt x="16" y="58"/>
                      <a:pt x="16" y="55"/>
                    </a:cubicBezTo>
                    <a:cubicBezTo>
                      <a:pt x="16" y="40"/>
                      <a:pt x="16" y="40"/>
                      <a:pt x="16" y="40"/>
                    </a:cubicBezTo>
                    <a:cubicBezTo>
                      <a:pt x="9" y="40"/>
                      <a:pt x="9" y="40"/>
                      <a:pt x="9" y="40"/>
                    </a:cubicBezTo>
                    <a:cubicBezTo>
                      <a:pt x="9" y="42"/>
                      <a:pt x="7" y="43"/>
                      <a:pt x="5" y="43"/>
                    </a:cubicBezTo>
                    <a:cubicBezTo>
                      <a:pt x="2" y="43"/>
                      <a:pt x="0" y="41"/>
                      <a:pt x="0" y="39"/>
                    </a:cubicBezTo>
                    <a:cubicBezTo>
                      <a:pt x="0" y="36"/>
                      <a:pt x="2" y="34"/>
                      <a:pt x="5" y="34"/>
                    </a:cubicBezTo>
                    <a:cubicBezTo>
                      <a:pt x="7" y="34"/>
                      <a:pt x="9" y="36"/>
                      <a:pt x="9" y="38"/>
                    </a:cubicBezTo>
                    <a:cubicBezTo>
                      <a:pt x="16" y="38"/>
                      <a:pt x="16" y="38"/>
                      <a:pt x="16" y="38"/>
                    </a:cubicBezTo>
                    <a:cubicBezTo>
                      <a:pt x="16" y="22"/>
                      <a:pt x="16" y="22"/>
                      <a:pt x="16" y="22"/>
                    </a:cubicBezTo>
                    <a:cubicBezTo>
                      <a:pt x="16" y="19"/>
                      <a:pt x="19" y="16"/>
                      <a:pt x="22" y="16"/>
                    </a:cubicBezTo>
                    <a:cubicBezTo>
                      <a:pt x="38" y="16"/>
                      <a:pt x="38" y="16"/>
                      <a:pt x="38" y="16"/>
                    </a:cubicBezTo>
                    <a:cubicBezTo>
                      <a:pt x="38" y="9"/>
                      <a:pt x="38" y="9"/>
                      <a:pt x="38" y="9"/>
                    </a:cubicBezTo>
                    <a:cubicBezTo>
                      <a:pt x="35" y="9"/>
                      <a:pt x="34" y="7"/>
                      <a:pt x="34" y="5"/>
                    </a:cubicBezTo>
                    <a:cubicBezTo>
                      <a:pt x="34" y="2"/>
                      <a:pt x="36" y="0"/>
                      <a:pt x="39" y="0"/>
                    </a:cubicBezTo>
                    <a:cubicBezTo>
                      <a:pt x="41" y="0"/>
                      <a:pt x="43" y="2"/>
                      <a:pt x="43" y="5"/>
                    </a:cubicBezTo>
                    <a:cubicBezTo>
                      <a:pt x="43" y="7"/>
                      <a:pt x="42" y="9"/>
                      <a:pt x="40" y="9"/>
                    </a:cubicBezTo>
                    <a:cubicBezTo>
                      <a:pt x="40" y="16"/>
                      <a:pt x="40" y="16"/>
                      <a:pt x="40" y="16"/>
                    </a:cubicBezTo>
                    <a:cubicBezTo>
                      <a:pt x="55" y="16"/>
                      <a:pt x="55" y="16"/>
                      <a:pt x="55" y="16"/>
                    </a:cubicBezTo>
                    <a:cubicBezTo>
                      <a:pt x="58" y="16"/>
                      <a:pt x="61" y="19"/>
                      <a:pt x="61" y="22"/>
                    </a:cubicBezTo>
                    <a:cubicBezTo>
                      <a:pt x="61" y="38"/>
                      <a:pt x="61" y="38"/>
                      <a:pt x="61" y="38"/>
                    </a:cubicBezTo>
                    <a:cubicBezTo>
                      <a:pt x="68" y="38"/>
                      <a:pt x="68" y="38"/>
                      <a:pt x="68" y="38"/>
                    </a:cubicBezTo>
                    <a:cubicBezTo>
                      <a:pt x="68" y="36"/>
                      <a:pt x="70" y="34"/>
                      <a:pt x="72" y="34"/>
                    </a:cubicBezTo>
                    <a:cubicBezTo>
                      <a:pt x="75" y="34"/>
                      <a:pt x="77" y="36"/>
                      <a:pt x="77" y="39"/>
                    </a:cubicBezTo>
                    <a:close/>
                    <a:moveTo>
                      <a:pt x="39" y="8"/>
                    </a:moveTo>
                    <a:cubicBezTo>
                      <a:pt x="40" y="8"/>
                      <a:pt x="41" y="6"/>
                      <a:pt x="41" y="5"/>
                    </a:cubicBezTo>
                    <a:cubicBezTo>
                      <a:pt x="41" y="3"/>
                      <a:pt x="40" y="2"/>
                      <a:pt x="39" y="2"/>
                    </a:cubicBezTo>
                    <a:cubicBezTo>
                      <a:pt x="37" y="2"/>
                      <a:pt x="36" y="3"/>
                      <a:pt x="36" y="5"/>
                    </a:cubicBezTo>
                    <a:cubicBezTo>
                      <a:pt x="36" y="6"/>
                      <a:pt x="37" y="8"/>
                      <a:pt x="39" y="8"/>
                    </a:cubicBezTo>
                    <a:close/>
                    <a:moveTo>
                      <a:pt x="7" y="39"/>
                    </a:moveTo>
                    <a:cubicBezTo>
                      <a:pt x="7" y="37"/>
                      <a:pt x="6" y="36"/>
                      <a:pt x="5" y="36"/>
                    </a:cubicBezTo>
                    <a:cubicBezTo>
                      <a:pt x="3" y="36"/>
                      <a:pt x="2" y="37"/>
                      <a:pt x="2" y="39"/>
                    </a:cubicBezTo>
                    <a:cubicBezTo>
                      <a:pt x="2" y="40"/>
                      <a:pt x="3" y="41"/>
                      <a:pt x="5" y="41"/>
                    </a:cubicBezTo>
                    <a:cubicBezTo>
                      <a:pt x="6" y="41"/>
                      <a:pt x="7" y="40"/>
                      <a:pt x="7" y="39"/>
                    </a:cubicBezTo>
                    <a:close/>
                    <a:moveTo>
                      <a:pt x="39" y="70"/>
                    </a:moveTo>
                    <a:cubicBezTo>
                      <a:pt x="37" y="70"/>
                      <a:pt x="36" y="71"/>
                      <a:pt x="36" y="73"/>
                    </a:cubicBezTo>
                    <a:cubicBezTo>
                      <a:pt x="36" y="74"/>
                      <a:pt x="37" y="75"/>
                      <a:pt x="39" y="75"/>
                    </a:cubicBezTo>
                    <a:cubicBezTo>
                      <a:pt x="40" y="75"/>
                      <a:pt x="41" y="74"/>
                      <a:pt x="41" y="73"/>
                    </a:cubicBezTo>
                    <a:cubicBezTo>
                      <a:pt x="41" y="71"/>
                      <a:pt x="40" y="70"/>
                      <a:pt x="39" y="70"/>
                    </a:cubicBezTo>
                    <a:close/>
                    <a:moveTo>
                      <a:pt x="55" y="54"/>
                    </a:moveTo>
                    <a:cubicBezTo>
                      <a:pt x="55" y="54"/>
                      <a:pt x="54" y="49"/>
                      <a:pt x="52" y="47"/>
                    </a:cubicBezTo>
                    <a:cubicBezTo>
                      <a:pt x="51" y="45"/>
                      <a:pt x="44" y="44"/>
                      <a:pt x="43" y="43"/>
                    </a:cubicBezTo>
                    <a:cubicBezTo>
                      <a:pt x="42" y="42"/>
                      <a:pt x="42" y="40"/>
                      <a:pt x="42" y="39"/>
                    </a:cubicBezTo>
                    <a:cubicBezTo>
                      <a:pt x="43" y="38"/>
                      <a:pt x="44" y="37"/>
                      <a:pt x="44" y="35"/>
                    </a:cubicBezTo>
                    <a:cubicBezTo>
                      <a:pt x="45" y="35"/>
                      <a:pt x="45" y="34"/>
                      <a:pt x="46" y="33"/>
                    </a:cubicBezTo>
                    <a:cubicBezTo>
                      <a:pt x="46" y="32"/>
                      <a:pt x="45" y="32"/>
                      <a:pt x="45" y="31"/>
                    </a:cubicBezTo>
                    <a:cubicBezTo>
                      <a:pt x="45" y="31"/>
                      <a:pt x="45" y="31"/>
                      <a:pt x="45" y="30"/>
                    </a:cubicBezTo>
                    <a:cubicBezTo>
                      <a:pt x="45" y="26"/>
                      <a:pt x="42" y="23"/>
                      <a:pt x="39" y="23"/>
                    </a:cubicBezTo>
                    <a:cubicBezTo>
                      <a:pt x="35" y="23"/>
                      <a:pt x="32" y="26"/>
                      <a:pt x="32" y="30"/>
                    </a:cubicBezTo>
                    <a:cubicBezTo>
                      <a:pt x="32" y="31"/>
                      <a:pt x="32" y="31"/>
                      <a:pt x="32" y="31"/>
                    </a:cubicBezTo>
                    <a:cubicBezTo>
                      <a:pt x="32" y="32"/>
                      <a:pt x="31" y="32"/>
                      <a:pt x="31" y="33"/>
                    </a:cubicBezTo>
                    <a:cubicBezTo>
                      <a:pt x="32" y="34"/>
                      <a:pt x="32" y="35"/>
                      <a:pt x="33" y="35"/>
                    </a:cubicBezTo>
                    <a:cubicBezTo>
                      <a:pt x="33" y="37"/>
                      <a:pt x="34" y="38"/>
                      <a:pt x="35" y="39"/>
                    </a:cubicBezTo>
                    <a:cubicBezTo>
                      <a:pt x="35" y="40"/>
                      <a:pt x="35" y="42"/>
                      <a:pt x="34" y="43"/>
                    </a:cubicBezTo>
                    <a:cubicBezTo>
                      <a:pt x="34" y="44"/>
                      <a:pt x="26" y="45"/>
                      <a:pt x="25" y="47"/>
                    </a:cubicBezTo>
                    <a:cubicBezTo>
                      <a:pt x="24" y="49"/>
                      <a:pt x="22" y="54"/>
                      <a:pt x="22" y="54"/>
                    </a:cubicBezTo>
                    <a:lnTo>
                      <a:pt x="55" y="54"/>
                    </a:lnTo>
                    <a:close/>
                    <a:moveTo>
                      <a:pt x="75" y="39"/>
                    </a:moveTo>
                    <a:cubicBezTo>
                      <a:pt x="75" y="37"/>
                      <a:pt x="74" y="36"/>
                      <a:pt x="72" y="36"/>
                    </a:cubicBezTo>
                    <a:cubicBezTo>
                      <a:pt x="71" y="36"/>
                      <a:pt x="70" y="37"/>
                      <a:pt x="70" y="39"/>
                    </a:cubicBezTo>
                    <a:cubicBezTo>
                      <a:pt x="70" y="40"/>
                      <a:pt x="71" y="41"/>
                      <a:pt x="72" y="41"/>
                    </a:cubicBezTo>
                    <a:cubicBezTo>
                      <a:pt x="74" y="41"/>
                      <a:pt x="75" y="40"/>
                      <a:pt x="75" y="39"/>
                    </a:cubicBezTo>
                    <a:close/>
                    <a:moveTo>
                      <a:pt x="71" y="47"/>
                    </a:moveTo>
                    <a:cubicBezTo>
                      <a:pt x="68" y="58"/>
                      <a:pt x="58" y="68"/>
                      <a:pt x="47" y="71"/>
                    </a:cubicBezTo>
                    <a:cubicBezTo>
                      <a:pt x="47" y="71"/>
                      <a:pt x="47" y="72"/>
                      <a:pt x="47" y="73"/>
                    </a:cubicBezTo>
                    <a:cubicBezTo>
                      <a:pt x="47" y="73"/>
                      <a:pt x="47" y="73"/>
                      <a:pt x="47" y="74"/>
                    </a:cubicBezTo>
                    <a:cubicBezTo>
                      <a:pt x="60" y="71"/>
                      <a:pt x="70" y="60"/>
                      <a:pt x="74" y="47"/>
                    </a:cubicBezTo>
                    <a:cubicBezTo>
                      <a:pt x="73" y="47"/>
                      <a:pt x="73" y="47"/>
                      <a:pt x="72" y="47"/>
                    </a:cubicBezTo>
                    <a:cubicBezTo>
                      <a:pt x="72" y="47"/>
                      <a:pt x="71" y="47"/>
                      <a:pt x="71" y="47"/>
                    </a:cubicBezTo>
                    <a:close/>
                    <a:moveTo>
                      <a:pt x="7" y="47"/>
                    </a:moveTo>
                    <a:cubicBezTo>
                      <a:pt x="6" y="47"/>
                      <a:pt x="5" y="47"/>
                      <a:pt x="5" y="47"/>
                    </a:cubicBezTo>
                    <a:cubicBezTo>
                      <a:pt x="4" y="47"/>
                      <a:pt x="4" y="47"/>
                      <a:pt x="3" y="47"/>
                    </a:cubicBezTo>
                    <a:cubicBezTo>
                      <a:pt x="7" y="60"/>
                      <a:pt x="17" y="71"/>
                      <a:pt x="30" y="74"/>
                    </a:cubicBezTo>
                    <a:cubicBezTo>
                      <a:pt x="30" y="73"/>
                      <a:pt x="30" y="73"/>
                      <a:pt x="30" y="73"/>
                    </a:cubicBezTo>
                    <a:cubicBezTo>
                      <a:pt x="30" y="72"/>
                      <a:pt x="30" y="71"/>
                      <a:pt x="30" y="71"/>
                    </a:cubicBezTo>
                    <a:cubicBezTo>
                      <a:pt x="19" y="68"/>
                      <a:pt x="9" y="58"/>
                      <a:pt x="7" y="47"/>
                    </a:cubicBezTo>
                    <a:close/>
                  </a:path>
                </a:pathLst>
              </a:custGeom>
              <a:solidFill>
                <a:schemeClr val="bg1"/>
              </a:solidFill>
              <a:ln>
                <a:noFill/>
              </a:ln>
            </p:spPr>
            <p:txBody>
              <a:bodyPr vert="horz" wrap="square" lIns="96435" tIns="48218" rIns="96435" bIns="48218" numCol="1" anchor="t" anchorCtr="0" compatLnSpc="1"/>
              <a:lstStyle/>
              <a:p>
                <a:pPr>
                  <a:lnSpc>
                    <a:spcPct val="120000"/>
                  </a:lnSpc>
                </a:pPr>
                <a:endParaRPr lang="en-US">
                  <a:solidFill>
                    <a:schemeClr val="bg2">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6"/>
            <p:cNvGrpSpPr/>
            <p:nvPr/>
          </p:nvGrpSpPr>
          <p:grpSpPr>
            <a:xfrm>
              <a:off x="4341302" y="1885497"/>
              <a:ext cx="1300457" cy="1300449"/>
              <a:chOff x="4341302" y="1885497"/>
              <a:chExt cx="1300457" cy="1300449"/>
            </a:xfrm>
          </p:grpSpPr>
          <p:sp>
            <p:nvSpPr>
              <p:cNvPr id="11" name="Shape 2110"/>
              <p:cNvSpPr/>
              <p:nvPr/>
            </p:nvSpPr>
            <p:spPr>
              <a:xfrm rot="2700000">
                <a:off x="4341306" y="1885493"/>
                <a:ext cx="1300449" cy="1300457"/>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1"/>
              </a:solidFill>
              <a:ln w="63500" cap="flat">
                <a:solidFill>
                  <a:srgbClr val="FFFFFF"/>
                </a:solidFill>
                <a:prstDash val="solid"/>
                <a:miter lim="400000"/>
              </a:ln>
              <a:effectLst/>
            </p:spPr>
            <p:txBody>
              <a:bodyPr wrap="square" lIns="40181" tIns="40181" rIns="40181" bIns="40181" numCol="1" anchor="ctr">
                <a:noAutofit/>
              </a:bodyPr>
              <a:lstStyle/>
              <a:p>
                <a:pPr lvl="0">
                  <a:lnSpc>
                    <a:spcPct val="120000"/>
                  </a:lnSpc>
                  <a:defRPr sz="3200">
                    <a:solidFill>
                      <a:srgbClr val="FFFFFF"/>
                    </a:solidFill>
                    <a:latin typeface="Helvetica Light"/>
                    <a:ea typeface="Helvetica Light"/>
                    <a:cs typeface="Helvetica Light"/>
                    <a:sym typeface="Helvetica Light"/>
                  </a:defRPr>
                </a:pPr>
                <a:endParaRPr sz="3375">
                  <a:solidFill>
                    <a:schemeClr val="bg2">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Shape 3659"/>
              <p:cNvSpPr/>
              <p:nvPr/>
            </p:nvSpPr>
            <p:spPr>
              <a:xfrm>
                <a:off x="4739293" y="2304730"/>
                <a:ext cx="532294" cy="499046"/>
              </a:xfrm>
              <a:custGeom>
                <a:avLst/>
                <a:gdLst/>
                <a:ahLst/>
                <a:cxnLst>
                  <a:cxn ang="0">
                    <a:pos x="wd2" y="hd2"/>
                  </a:cxn>
                  <a:cxn ang="5400000">
                    <a:pos x="wd2" y="hd2"/>
                  </a:cxn>
                  <a:cxn ang="10800000">
                    <a:pos x="wd2" y="hd2"/>
                  </a:cxn>
                  <a:cxn ang="16200000">
                    <a:pos x="wd2" y="hd2"/>
                  </a:cxn>
                </a:cxnLst>
                <a:rect l="0" t="0" r="r" b="b"/>
                <a:pathLst>
                  <a:path w="20993" h="21440" extrusionOk="0">
                    <a:moveTo>
                      <a:pt x="20097" y="14373"/>
                    </a:moveTo>
                    <a:lnTo>
                      <a:pt x="15990" y="12571"/>
                    </a:lnTo>
                    <a:lnTo>
                      <a:pt x="16463" y="14008"/>
                    </a:lnTo>
                    <a:cubicBezTo>
                      <a:pt x="16439" y="15532"/>
                      <a:pt x="13726" y="16745"/>
                      <a:pt x="10496" y="16745"/>
                    </a:cubicBezTo>
                    <a:cubicBezTo>
                      <a:pt x="7268" y="16745"/>
                      <a:pt x="4553" y="15532"/>
                      <a:pt x="4529" y="14008"/>
                    </a:cubicBezTo>
                    <a:lnTo>
                      <a:pt x="5002" y="12571"/>
                    </a:lnTo>
                    <a:lnTo>
                      <a:pt x="895" y="14373"/>
                    </a:lnTo>
                    <a:cubicBezTo>
                      <a:pt x="-255" y="14878"/>
                      <a:pt x="-304" y="15814"/>
                      <a:pt x="789" y="16451"/>
                    </a:cubicBezTo>
                    <a:lnTo>
                      <a:pt x="8511" y="20962"/>
                    </a:lnTo>
                    <a:cubicBezTo>
                      <a:pt x="9602" y="21600"/>
                      <a:pt x="11390" y="21600"/>
                      <a:pt x="12481" y="20962"/>
                    </a:cubicBezTo>
                    <a:lnTo>
                      <a:pt x="20205" y="16451"/>
                    </a:lnTo>
                    <a:cubicBezTo>
                      <a:pt x="21296" y="15814"/>
                      <a:pt x="21247" y="14878"/>
                      <a:pt x="20097" y="14373"/>
                    </a:cubicBezTo>
                    <a:close/>
                    <a:moveTo>
                      <a:pt x="10496" y="5209"/>
                    </a:moveTo>
                    <a:cubicBezTo>
                      <a:pt x="11724" y="5209"/>
                      <a:pt x="12866" y="4796"/>
                      <a:pt x="13199" y="4152"/>
                    </a:cubicBezTo>
                    <a:cubicBezTo>
                      <a:pt x="12739" y="2744"/>
                      <a:pt x="12343" y="1535"/>
                      <a:pt x="12094" y="773"/>
                    </a:cubicBezTo>
                    <a:cubicBezTo>
                      <a:pt x="11927" y="264"/>
                      <a:pt x="11175" y="0"/>
                      <a:pt x="10496" y="0"/>
                    </a:cubicBezTo>
                    <a:cubicBezTo>
                      <a:pt x="9817" y="0"/>
                      <a:pt x="9065" y="264"/>
                      <a:pt x="8898" y="773"/>
                    </a:cubicBezTo>
                    <a:cubicBezTo>
                      <a:pt x="8649" y="1535"/>
                      <a:pt x="8253" y="2744"/>
                      <a:pt x="7792" y="4152"/>
                    </a:cubicBezTo>
                    <a:cubicBezTo>
                      <a:pt x="8126" y="4796"/>
                      <a:pt x="9268" y="5209"/>
                      <a:pt x="10496" y="5209"/>
                    </a:cubicBezTo>
                    <a:close/>
                    <a:moveTo>
                      <a:pt x="10496" y="13197"/>
                    </a:moveTo>
                    <a:cubicBezTo>
                      <a:pt x="13109" y="13197"/>
                      <a:pt x="15296" y="12229"/>
                      <a:pt x="15429" y="10966"/>
                    </a:cubicBezTo>
                    <a:cubicBezTo>
                      <a:pt x="15041" y="9779"/>
                      <a:pt x="14617" y="8484"/>
                      <a:pt x="14201" y="7211"/>
                    </a:cubicBezTo>
                    <a:cubicBezTo>
                      <a:pt x="13911" y="8118"/>
                      <a:pt x="12316" y="8759"/>
                      <a:pt x="10496" y="8759"/>
                    </a:cubicBezTo>
                    <a:cubicBezTo>
                      <a:pt x="8678" y="8759"/>
                      <a:pt x="7081" y="8118"/>
                      <a:pt x="6791" y="7211"/>
                    </a:cubicBezTo>
                    <a:cubicBezTo>
                      <a:pt x="6375" y="8484"/>
                      <a:pt x="5951" y="9779"/>
                      <a:pt x="5563" y="10966"/>
                    </a:cubicBezTo>
                    <a:cubicBezTo>
                      <a:pt x="5696" y="12229"/>
                      <a:pt x="7883" y="13197"/>
                      <a:pt x="10496" y="13197"/>
                    </a:cubicBezTo>
                    <a:close/>
                  </a:path>
                </a:pathLst>
              </a:custGeom>
              <a:solidFill>
                <a:schemeClr val="bg1"/>
              </a:solidFill>
              <a:ln w="12700" cap="flat">
                <a:noFill/>
                <a:miter lim="400000"/>
              </a:ln>
              <a:effectLst/>
            </p:spPr>
            <p:txBody>
              <a:bodyPr wrap="square" lIns="40181" tIns="40181" rIns="40181" bIns="40181" numCol="1" anchor="ctr">
                <a:noAutofit/>
              </a:bodyPr>
              <a:lstStyle/>
              <a:p>
                <a:pPr lvl="0">
                  <a:lnSpc>
                    <a:spcPct val="120000"/>
                  </a:lnSpc>
                  <a:defRPr sz="3200">
                    <a:solidFill>
                      <a:srgbClr val="FFFFFF"/>
                    </a:solidFill>
                    <a:latin typeface="Helvetica Light"/>
                    <a:ea typeface="Helvetica Light"/>
                    <a:cs typeface="Helvetica Light"/>
                    <a:sym typeface="Helvetica Light"/>
                  </a:defRPr>
                </a:pPr>
                <a:endParaRPr sz="3375">
                  <a:solidFill>
                    <a:schemeClr val="bg2">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21"/>
            <p:cNvGrpSpPr/>
            <p:nvPr/>
          </p:nvGrpSpPr>
          <p:grpSpPr>
            <a:xfrm>
              <a:off x="4276595" y="4150723"/>
              <a:ext cx="1300449" cy="1300469"/>
              <a:chOff x="4276595" y="4150723"/>
              <a:chExt cx="1300449" cy="1300469"/>
            </a:xfrm>
          </p:grpSpPr>
          <p:sp>
            <p:nvSpPr>
              <p:cNvPr id="17" name="Shape 2105"/>
              <p:cNvSpPr/>
              <p:nvPr/>
            </p:nvSpPr>
            <p:spPr>
              <a:xfrm rot="2700000">
                <a:off x="4276585" y="4150733"/>
                <a:ext cx="1300469" cy="1300449"/>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4"/>
                      <a:pt x="16764" y="21600"/>
                      <a:pt x="10800" y="21600"/>
                    </a:cubicBezTo>
                    <a:cubicBezTo>
                      <a:pt x="4835" y="21600"/>
                      <a:pt x="0" y="16764"/>
                      <a:pt x="0" y="10800"/>
                    </a:cubicBezTo>
                    <a:cubicBezTo>
                      <a:pt x="0" y="4835"/>
                      <a:pt x="4835" y="0"/>
                      <a:pt x="10800" y="0"/>
                    </a:cubicBezTo>
                    <a:cubicBezTo>
                      <a:pt x="16764" y="0"/>
                      <a:pt x="21600" y="4835"/>
                      <a:pt x="21600" y="10800"/>
                    </a:cubicBezTo>
                    <a:close/>
                  </a:path>
                </a:pathLst>
              </a:custGeom>
              <a:solidFill>
                <a:schemeClr val="accent4"/>
              </a:solidFill>
              <a:ln w="63500" cap="flat">
                <a:solidFill>
                  <a:srgbClr val="FFFFFF"/>
                </a:solidFill>
                <a:prstDash val="solid"/>
                <a:miter lim="400000"/>
              </a:ln>
              <a:effectLst/>
            </p:spPr>
            <p:txBody>
              <a:bodyPr wrap="square" lIns="40181" tIns="40181" rIns="40181" bIns="40181" numCol="1" anchor="ctr">
                <a:noAutofit/>
              </a:bodyPr>
              <a:lstStyle/>
              <a:p>
                <a:pPr lvl="0">
                  <a:lnSpc>
                    <a:spcPct val="120000"/>
                  </a:lnSpc>
                  <a:defRPr sz="3200">
                    <a:solidFill>
                      <a:srgbClr val="FFFFFF"/>
                    </a:solidFill>
                    <a:latin typeface="Helvetica Light"/>
                    <a:ea typeface="Helvetica Light"/>
                    <a:cs typeface="Helvetica Light"/>
                    <a:sym typeface="Helvetica Light"/>
                  </a:defRPr>
                </a:pPr>
                <a:endParaRPr sz="3375">
                  <a:solidFill>
                    <a:schemeClr val="bg2">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Freeform 5"/>
              <p:cNvSpPr>
                <a:spLocks noEditPoints="1"/>
              </p:cNvSpPr>
              <p:nvPr/>
            </p:nvSpPr>
            <p:spPr bwMode="auto">
              <a:xfrm>
                <a:off x="4665767" y="4544309"/>
                <a:ext cx="515193" cy="520571"/>
              </a:xfrm>
              <a:custGeom>
                <a:avLst/>
                <a:gdLst>
                  <a:gd name="T0" fmla="*/ 138 w 306"/>
                  <a:gd name="T1" fmla="*/ 226 h 309"/>
                  <a:gd name="T2" fmla="*/ 149 w 306"/>
                  <a:gd name="T3" fmla="*/ 229 h 309"/>
                  <a:gd name="T4" fmla="*/ 198 w 306"/>
                  <a:gd name="T5" fmla="*/ 216 h 309"/>
                  <a:gd name="T6" fmla="*/ 226 w 306"/>
                  <a:gd name="T7" fmla="*/ 169 h 309"/>
                  <a:gd name="T8" fmla="*/ 215 w 306"/>
                  <a:gd name="T9" fmla="*/ 147 h 309"/>
                  <a:gd name="T10" fmla="*/ 171 w 306"/>
                  <a:gd name="T11" fmla="*/ 209 h 309"/>
                  <a:gd name="T12" fmla="*/ 138 w 306"/>
                  <a:gd name="T13" fmla="*/ 226 h 309"/>
                  <a:gd name="T14" fmla="*/ 80 w 306"/>
                  <a:gd name="T15" fmla="*/ 107 h 309"/>
                  <a:gd name="T16" fmla="*/ 142 w 306"/>
                  <a:gd name="T17" fmla="*/ 15 h 309"/>
                  <a:gd name="T18" fmla="*/ 164 w 306"/>
                  <a:gd name="T19" fmla="*/ 16 h 309"/>
                  <a:gd name="T20" fmla="*/ 225 w 306"/>
                  <a:gd name="T21" fmla="*/ 107 h 309"/>
                  <a:gd name="T22" fmla="*/ 241 w 306"/>
                  <a:gd name="T23" fmla="*/ 153 h 309"/>
                  <a:gd name="T24" fmla="*/ 193 w 306"/>
                  <a:gd name="T25" fmla="*/ 237 h 309"/>
                  <a:gd name="T26" fmla="*/ 112 w 306"/>
                  <a:gd name="T27" fmla="*/ 237 h 309"/>
                  <a:gd name="T28" fmla="*/ 65 w 306"/>
                  <a:gd name="T29" fmla="*/ 153 h 309"/>
                  <a:gd name="T30" fmla="*/ 80 w 306"/>
                  <a:gd name="T31" fmla="*/ 107 h 309"/>
                  <a:gd name="T32" fmla="*/ 153 w 306"/>
                  <a:gd name="T33" fmla="*/ 277 h 309"/>
                  <a:gd name="T34" fmla="*/ 238 w 306"/>
                  <a:gd name="T35" fmla="*/ 257 h 309"/>
                  <a:gd name="T36" fmla="*/ 237 w 306"/>
                  <a:gd name="T37" fmla="*/ 226 h 309"/>
                  <a:gd name="T38" fmla="*/ 234 w 306"/>
                  <a:gd name="T39" fmla="*/ 224 h 309"/>
                  <a:gd name="T40" fmla="*/ 246 w 306"/>
                  <a:gd name="T41" fmla="*/ 205 h 309"/>
                  <a:gd name="T42" fmla="*/ 295 w 306"/>
                  <a:gd name="T43" fmla="*/ 260 h 309"/>
                  <a:gd name="T44" fmla="*/ 252 w 306"/>
                  <a:gd name="T45" fmla="*/ 294 h 309"/>
                  <a:gd name="T46" fmla="*/ 153 w 306"/>
                  <a:gd name="T47" fmla="*/ 309 h 309"/>
                  <a:gd name="T48" fmla="*/ 53 w 306"/>
                  <a:gd name="T49" fmla="*/ 294 h 309"/>
                  <a:gd name="T50" fmla="*/ 10 w 306"/>
                  <a:gd name="T51" fmla="*/ 260 h 309"/>
                  <a:gd name="T52" fmla="*/ 60 w 306"/>
                  <a:gd name="T53" fmla="*/ 205 h 309"/>
                  <a:gd name="T54" fmla="*/ 71 w 306"/>
                  <a:gd name="T55" fmla="*/ 224 h 309"/>
                  <a:gd name="T56" fmla="*/ 69 w 306"/>
                  <a:gd name="T57" fmla="*/ 226 h 309"/>
                  <a:gd name="T58" fmla="*/ 67 w 306"/>
                  <a:gd name="T59" fmla="*/ 257 h 309"/>
                  <a:gd name="T60" fmla="*/ 153 w 306"/>
                  <a:gd name="T61" fmla="*/ 277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06" h="309">
                    <a:moveTo>
                      <a:pt x="138" y="226"/>
                    </a:moveTo>
                    <a:cubicBezTo>
                      <a:pt x="141" y="227"/>
                      <a:pt x="145" y="229"/>
                      <a:pt x="149" y="229"/>
                    </a:cubicBezTo>
                    <a:cubicBezTo>
                      <a:pt x="164" y="232"/>
                      <a:pt x="182" y="227"/>
                      <a:pt x="198" y="216"/>
                    </a:cubicBezTo>
                    <a:cubicBezTo>
                      <a:pt x="215" y="204"/>
                      <a:pt x="226" y="186"/>
                      <a:pt x="226" y="169"/>
                    </a:cubicBezTo>
                    <a:cubicBezTo>
                      <a:pt x="226" y="160"/>
                      <a:pt x="220" y="151"/>
                      <a:pt x="215" y="147"/>
                    </a:cubicBezTo>
                    <a:cubicBezTo>
                      <a:pt x="210" y="170"/>
                      <a:pt x="193" y="193"/>
                      <a:pt x="171" y="209"/>
                    </a:cubicBezTo>
                    <a:cubicBezTo>
                      <a:pt x="160" y="216"/>
                      <a:pt x="149" y="222"/>
                      <a:pt x="138" y="226"/>
                    </a:cubicBezTo>
                    <a:close/>
                    <a:moveTo>
                      <a:pt x="80" y="107"/>
                    </a:moveTo>
                    <a:cubicBezTo>
                      <a:pt x="98" y="76"/>
                      <a:pt x="122" y="47"/>
                      <a:pt x="142" y="15"/>
                    </a:cubicBezTo>
                    <a:cubicBezTo>
                      <a:pt x="151" y="1"/>
                      <a:pt x="154" y="0"/>
                      <a:pt x="164" y="16"/>
                    </a:cubicBezTo>
                    <a:cubicBezTo>
                      <a:pt x="183" y="47"/>
                      <a:pt x="207" y="76"/>
                      <a:pt x="225" y="107"/>
                    </a:cubicBezTo>
                    <a:cubicBezTo>
                      <a:pt x="234" y="122"/>
                      <a:pt x="241" y="138"/>
                      <a:pt x="241" y="153"/>
                    </a:cubicBezTo>
                    <a:cubicBezTo>
                      <a:pt x="241" y="190"/>
                      <a:pt x="221" y="222"/>
                      <a:pt x="193" y="237"/>
                    </a:cubicBezTo>
                    <a:cubicBezTo>
                      <a:pt x="167" y="251"/>
                      <a:pt x="137" y="251"/>
                      <a:pt x="112" y="237"/>
                    </a:cubicBezTo>
                    <a:cubicBezTo>
                      <a:pt x="84" y="221"/>
                      <a:pt x="65" y="190"/>
                      <a:pt x="65" y="153"/>
                    </a:cubicBezTo>
                    <a:cubicBezTo>
                      <a:pt x="65" y="138"/>
                      <a:pt x="71" y="122"/>
                      <a:pt x="80" y="107"/>
                    </a:cubicBezTo>
                    <a:close/>
                    <a:moveTo>
                      <a:pt x="153" y="277"/>
                    </a:moveTo>
                    <a:cubicBezTo>
                      <a:pt x="178" y="277"/>
                      <a:pt x="218" y="273"/>
                      <a:pt x="238" y="257"/>
                    </a:cubicBezTo>
                    <a:cubicBezTo>
                      <a:pt x="251" y="247"/>
                      <a:pt x="250" y="236"/>
                      <a:pt x="237" y="226"/>
                    </a:cubicBezTo>
                    <a:cubicBezTo>
                      <a:pt x="236" y="226"/>
                      <a:pt x="235" y="225"/>
                      <a:pt x="234" y="224"/>
                    </a:cubicBezTo>
                    <a:cubicBezTo>
                      <a:pt x="239" y="218"/>
                      <a:pt x="243" y="212"/>
                      <a:pt x="246" y="205"/>
                    </a:cubicBezTo>
                    <a:cubicBezTo>
                      <a:pt x="267" y="213"/>
                      <a:pt x="306" y="232"/>
                      <a:pt x="295" y="260"/>
                    </a:cubicBezTo>
                    <a:cubicBezTo>
                      <a:pt x="289" y="277"/>
                      <a:pt x="268" y="288"/>
                      <a:pt x="252" y="294"/>
                    </a:cubicBezTo>
                    <a:cubicBezTo>
                      <a:pt x="225" y="304"/>
                      <a:pt x="189" y="309"/>
                      <a:pt x="153" y="309"/>
                    </a:cubicBezTo>
                    <a:cubicBezTo>
                      <a:pt x="116" y="309"/>
                      <a:pt x="80" y="304"/>
                      <a:pt x="53" y="294"/>
                    </a:cubicBezTo>
                    <a:cubicBezTo>
                      <a:pt x="38" y="288"/>
                      <a:pt x="16" y="277"/>
                      <a:pt x="10" y="260"/>
                    </a:cubicBezTo>
                    <a:cubicBezTo>
                      <a:pt x="0" y="232"/>
                      <a:pt x="38" y="213"/>
                      <a:pt x="60" y="205"/>
                    </a:cubicBezTo>
                    <a:cubicBezTo>
                      <a:pt x="63" y="212"/>
                      <a:pt x="67" y="218"/>
                      <a:pt x="71" y="224"/>
                    </a:cubicBezTo>
                    <a:cubicBezTo>
                      <a:pt x="70" y="225"/>
                      <a:pt x="70" y="226"/>
                      <a:pt x="69" y="226"/>
                    </a:cubicBezTo>
                    <a:cubicBezTo>
                      <a:pt x="56" y="236"/>
                      <a:pt x="54" y="247"/>
                      <a:pt x="67" y="257"/>
                    </a:cubicBezTo>
                    <a:cubicBezTo>
                      <a:pt x="88" y="273"/>
                      <a:pt x="128" y="277"/>
                      <a:pt x="153" y="277"/>
                    </a:cubicBezTo>
                    <a:close/>
                  </a:path>
                </a:pathLst>
              </a:custGeom>
              <a:solidFill>
                <a:schemeClr val="bg1"/>
              </a:solidFill>
              <a:ln>
                <a:noFill/>
              </a:ln>
            </p:spPr>
            <p:txBody>
              <a:bodyPr vert="horz" wrap="square" lIns="96435" tIns="48218" rIns="96435" bIns="48218" numCol="1" anchor="t" anchorCtr="0" compatLnSpc="1"/>
              <a:lstStyle/>
              <a:p>
                <a:pPr>
                  <a:lnSpc>
                    <a:spcPct val="120000"/>
                  </a:lnSpc>
                </a:pPr>
                <a:endParaRPr lang="id-ID">
                  <a:solidFill>
                    <a:schemeClr val="bg2">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40" name="文本框 39"/>
          <p:cNvSpPr txBox="1"/>
          <p:nvPr/>
        </p:nvSpPr>
        <p:spPr>
          <a:xfrm>
            <a:off x="592784" y="374451"/>
            <a:ext cx="3185988" cy="523220"/>
          </a:xfrm>
          <a:prstGeom prst="rect">
            <a:avLst/>
          </a:prstGeom>
        </p:spPr>
        <p:txBody>
          <a:bodyPr wrap="square" rtlCol="0">
            <a:spAutoFit/>
          </a:bodyPr>
          <a:lstStyle/>
          <a:p>
            <a:r>
              <a:rPr lang="zh-CN" altLang="en-US" sz="2800" spc="300" dirty="0">
                <a:latin typeface="Century Gothic" panose="020B0502020202020204" pitchFamily="34" charset="0"/>
                <a:ea typeface="微软雅黑" panose="020B0503020204020204" pitchFamily="34" charset="-122"/>
              </a:rPr>
              <a:t>添加标题文字</a:t>
            </a:r>
            <a:endParaRPr lang="zh-CN" altLang="en-US" sz="2800" spc="300" dirty="0">
              <a:latin typeface="Century Gothic" panose="020B0502020202020204" pitchFamily="34" charset="0"/>
              <a:ea typeface="微软雅黑" panose="020B0503020204020204" pitchFamily="34" charset="-122"/>
            </a:endParaRPr>
          </a:p>
        </p:txBody>
      </p:sp>
      <p:sp>
        <p:nvSpPr>
          <p:cNvPr id="41" name="矩形 40"/>
          <p:cNvSpPr/>
          <p:nvPr/>
        </p:nvSpPr>
        <p:spPr>
          <a:xfrm>
            <a:off x="2137" y="326784"/>
            <a:ext cx="557003" cy="5570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1000" fill="hold"/>
                                        <p:tgtEl>
                                          <p:spTgt spid="27"/>
                                        </p:tgtEl>
                                        <p:attrNameLst>
                                          <p:attrName>ppt_w</p:attrName>
                                        </p:attrNameLst>
                                      </p:cBhvr>
                                      <p:tavLst>
                                        <p:tav tm="0">
                                          <p:val>
                                            <p:strVal val="#ppt_w*0.70"/>
                                          </p:val>
                                        </p:tav>
                                        <p:tav tm="100000">
                                          <p:val>
                                            <p:strVal val="#ppt_w"/>
                                          </p:val>
                                        </p:tav>
                                      </p:tavLst>
                                    </p:anim>
                                    <p:anim calcmode="lin" valueType="num">
                                      <p:cBhvr>
                                        <p:cTn id="8" dur="1000" fill="hold"/>
                                        <p:tgtEl>
                                          <p:spTgt spid="27"/>
                                        </p:tgtEl>
                                        <p:attrNameLst>
                                          <p:attrName>ppt_h</p:attrName>
                                        </p:attrNameLst>
                                      </p:cBhvr>
                                      <p:tavLst>
                                        <p:tav tm="0">
                                          <p:val>
                                            <p:strVal val="#ppt_h"/>
                                          </p:val>
                                        </p:tav>
                                        <p:tav tm="100000">
                                          <p:val>
                                            <p:strVal val="#ppt_h"/>
                                          </p:val>
                                        </p:tav>
                                      </p:tavLst>
                                    </p:anim>
                                    <p:animEffect transition="in" filter="fade">
                                      <p:cBhvr>
                                        <p:cTn id="9" dur="1000"/>
                                        <p:tgtEl>
                                          <p:spTgt spid="27"/>
                                        </p:tgtEl>
                                      </p:cBhvr>
                                    </p:animEffect>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wipe(left)">
                                      <p:cBhvr>
                                        <p:cTn id="13" dur="500"/>
                                        <p:tgtEl>
                                          <p:spTgt spid="23"/>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wipe(left)">
                                      <p:cBhvr>
                                        <p:cTn id="17" dur="500"/>
                                        <p:tgtEl>
                                          <p:spTgt spid="24"/>
                                        </p:tgtEl>
                                      </p:cBhvr>
                                    </p:animEffect>
                                  </p:childTnLst>
                                </p:cTn>
                              </p:par>
                            </p:childTnLst>
                          </p:cTn>
                        </p:par>
                        <p:par>
                          <p:cTn id="18" fill="hold">
                            <p:stCondLst>
                              <p:cond delay="2000"/>
                            </p:stCondLst>
                            <p:childTnLst>
                              <p:par>
                                <p:cTn id="19" presetID="22" presetClass="entr" presetSubtype="8" fill="hold"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wipe(left)">
                                      <p:cBhvr>
                                        <p:cTn id="21" dur="500"/>
                                        <p:tgtEl>
                                          <p:spTgt spid="26"/>
                                        </p:tgtEl>
                                      </p:cBhvr>
                                    </p:animEffect>
                                  </p:childTnLst>
                                </p:cTn>
                              </p:par>
                            </p:childTnLst>
                          </p:cTn>
                        </p:par>
                        <p:par>
                          <p:cTn id="22" fill="hold">
                            <p:stCondLst>
                              <p:cond delay="2500"/>
                            </p:stCondLst>
                            <p:childTnLst>
                              <p:par>
                                <p:cTn id="23" presetID="22" presetClass="entr" presetSubtype="8" fill="hold" nodeType="after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wipe(left)">
                                      <p:cBhvr>
                                        <p:cTn id="2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20"/>
          <p:cNvGraphicFramePr/>
          <p:nvPr/>
        </p:nvGraphicFramePr>
        <p:xfrm>
          <a:off x="928411" y="1496819"/>
          <a:ext cx="11016103" cy="3742899"/>
        </p:xfrm>
        <a:graphic>
          <a:graphicData uri="http://schemas.openxmlformats.org/drawingml/2006/chart">
            <c:chart xmlns:c="http://schemas.openxmlformats.org/drawingml/2006/chart" xmlns:r="http://schemas.openxmlformats.org/officeDocument/2006/relationships" r:id="rId1"/>
          </a:graphicData>
        </a:graphic>
      </p:graphicFrame>
      <p:sp>
        <p:nvSpPr>
          <p:cNvPr id="12" name="Rectangle 24"/>
          <p:cNvSpPr/>
          <p:nvPr/>
        </p:nvSpPr>
        <p:spPr>
          <a:xfrm>
            <a:off x="2061829" y="5937765"/>
            <a:ext cx="2567346" cy="535531"/>
          </a:xfrm>
          <a:prstGeom prst="rect">
            <a:avLst/>
          </a:prstGeom>
        </p:spPr>
        <p:txBody>
          <a:bodyPr wrap="square">
            <a:spAutoFit/>
          </a:bodyPr>
          <a:lstStyle/>
          <a:p>
            <a:pPr fontAlgn="auto">
              <a:lnSpc>
                <a:spcPct val="120000"/>
              </a:lnSpc>
              <a:spcBef>
                <a:spcPts val="0"/>
              </a:spcBef>
              <a:spcAft>
                <a:spcPts val="0"/>
              </a:spcAft>
              <a:defRPr/>
            </a:pPr>
            <a:r>
              <a:rPr lang="zh-CN" altLang="en-US" sz="1200" noProof="1">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a:t>
            </a:r>
            <a:endPar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25"/>
          <p:cNvSpPr txBox="1"/>
          <p:nvPr/>
        </p:nvSpPr>
        <p:spPr>
          <a:xfrm>
            <a:off x="2061829" y="5605447"/>
            <a:ext cx="2567346" cy="424732"/>
          </a:xfrm>
          <a:prstGeom prst="rect">
            <a:avLst/>
          </a:prstGeom>
          <a:noFill/>
        </p:spPr>
        <p:txBody>
          <a:bodyPr wrap="square">
            <a:spAutoFit/>
          </a:bodyPr>
          <a:lstStyle/>
          <a:p>
            <a:pPr fontAlgn="auto">
              <a:lnSpc>
                <a:spcPct val="120000"/>
              </a:lnSpc>
              <a:spcBef>
                <a:spcPts val="0"/>
              </a:spcBef>
              <a:spcAft>
                <a:spcPts val="0"/>
              </a:spcAft>
              <a:defRPr/>
            </a:pPr>
            <a:r>
              <a:rPr lang="zh-CN" altLang="en-US" noProof="1">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26"/>
          <p:cNvSpPr/>
          <p:nvPr/>
        </p:nvSpPr>
        <p:spPr>
          <a:xfrm>
            <a:off x="1143623" y="5605448"/>
            <a:ext cx="726060" cy="72606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lnSpc>
                <a:spcPct val="120000"/>
              </a:lnSpc>
              <a:defRPr/>
            </a:pPr>
            <a:endParaRPr lang="zh-CN" altLang="zh-CN">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pic>
        <p:nvPicPr>
          <p:cNvPr id="15" name="Picture 2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62542" y="5818067"/>
            <a:ext cx="302394" cy="302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Rectangle 24"/>
          <p:cNvSpPr/>
          <p:nvPr/>
        </p:nvSpPr>
        <p:spPr>
          <a:xfrm>
            <a:off x="7581503" y="5937765"/>
            <a:ext cx="2567346" cy="535531"/>
          </a:xfrm>
          <a:prstGeom prst="rect">
            <a:avLst/>
          </a:prstGeom>
        </p:spPr>
        <p:txBody>
          <a:bodyPr wrap="square">
            <a:spAutoFit/>
          </a:bodyPr>
          <a:lstStyle/>
          <a:p>
            <a:pPr fontAlgn="auto">
              <a:lnSpc>
                <a:spcPct val="120000"/>
              </a:lnSpc>
              <a:spcBef>
                <a:spcPts val="0"/>
              </a:spcBef>
              <a:spcAft>
                <a:spcPts val="0"/>
              </a:spcAft>
              <a:defRPr/>
            </a:pPr>
            <a:r>
              <a:rPr lang="zh-CN" altLang="en-US" sz="1200" noProof="1">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a:t>
            </a:r>
            <a:endPar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TextBox 25"/>
          <p:cNvSpPr txBox="1"/>
          <p:nvPr/>
        </p:nvSpPr>
        <p:spPr>
          <a:xfrm>
            <a:off x="7581503" y="5605447"/>
            <a:ext cx="2567346" cy="396134"/>
          </a:xfrm>
          <a:prstGeom prst="rect">
            <a:avLst/>
          </a:prstGeom>
          <a:noFill/>
        </p:spPr>
        <p:txBody>
          <a:bodyPr wrap="square">
            <a:spAutoFit/>
          </a:bodyPr>
          <a:lstStyle/>
          <a:p>
            <a:pPr fontAlgn="auto">
              <a:lnSpc>
                <a:spcPct val="120000"/>
              </a:lnSpc>
              <a:spcBef>
                <a:spcPts val="0"/>
              </a:spcBef>
              <a:spcAft>
                <a:spcPts val="0"/>
              </a:spcAft>
              <a:defRPr/>
            </a:pPr>
            <a:r>
              <a:rPr lang="zh-CN" altLang="en-US" noProof="1">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Oval 26"/>
          <p:cNvSpPr/>
          <p:nvPr/>
        </p:nvSpPr>
        <p:spPr>
          <a:xfrm>
            <a:off x="6663297" y="5605448"/>
            <a:ext cx="726060" cy="72606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lnSpc>
                <a:spcPct val="120000"/>
              </a:lnSpc>
              <a:defRPr/>
            </a:pPr>
            <a:endParaRPr lang="zh-CN" altLang="zh-CN">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pic>
        <p:nvPicPr>
          <p:cNvPr id="19" name="Picture 2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82216" y="5818067"/>
            <a:ext cx="302394" cy="302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文本框 10"/>
          <p:cNvSpPr txBox="1"/>
          <p:nvPr/>
        </p:nvSpPr>
        <p:spPr>
          <a:xfrm>
            <a:off x="592784" y="374451"/>
            <a:ext cx="3185988" cy="523220"/>
          </a:xfrm>
          <a:prstGeom prst="rect">
            <a:avLst/>
          </a:prstGeom>
        </p:spPr>
        <p:txBody>
          <a:bodyPr wrap="square" rtlCol="0">
            <a:spAutoFit/>
          </a:bodyPr>
          <a:lstStyle/>
          <a:p>
            <a:r>
              <a:rPr lang="zh-CN" altLang="en-US" sz="2800" spc="300" dirty="0">
                <a:latin typeface="Century Gothic" panose="020B0502020202020204" pitchFamily="34" charset="0"/>
                <a:ea typeface="微软雅黑" panose="020B0503020204020204" pitchFamily="34" charset="-122"/>
              </a:rPr>
              <a:t>添加标题文字</a:t>
            </a:r>
            <a:endParaRPr lang="zh-CN" altLang="en-US" sz="2800" spc="300" dirty="0">
              <a:latin typeface="Century Gothic" panose="020B0502020202020204" pitchFamily="34" charset="0"/>
              <a:ea typeface="微软雅黑" panose="020B0503020204020204" pitchFamily="34" charset="-122"/>
            </a:endParaRPr>
          </a:p>
        </p:txBody>
      </p:sp>
      <p:sp>
        <p:nvSpPr>
          <p:cNvPr id="20" name="矩形 19"/>
          <p:cNvSpPr/>
          <p:nvPr/>
        </p:nvSpPr>
        <p:spPr>
          <a:xfrm>
            <a:off x="2137" y="326784"/>
            <a:ext cx="557003" cy="5570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childTnLst>
                          </p:cTn>
                        </p:par>
                        <p:par>
                          <p:cTn id="15" fill="hold">
                            <p:stCondLst>
                              <p:cond delay="1500"/>
                            </p:stCondLst>
                            <p:childTnLst>
                              <p:par>
                                <p:cTn id="16" presetID="2" presetClass="entr" presetSubtype="4" fill="hold" nodeType="after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500" fill="hold"/>
                                        <p:tgtEl>
                                          <p:spTgt spid="15"/>
                                        </p:tgtEl>
                                        <p:attrNameLst>
                                          <p:attrName>ppt_x</p:attrName>
                                        </p:attrNameLst>
                                      </p:cBhvr>
                                      <p:tavLst>
                                        <p:tav tm="0">
                                          <p:val>
                                            <p:strVal val="#ppt_x"/>
                                          </p:val>
                                        </p:tav>
                                        <p:tav tm="100000">
                                          <p:val>
                                            <p:strVal val="#ppt_x"/>
                                          </p:val>
                                        </p:tav>
                                      </p:tavLst>
                                    </p:anim>
                                    <p:anim calcmode="lin" valueType="num">
                                      <p:cBhvr additive="base">
                                        <p:cTn id="19" dur="500" fill="hold"/>
                                        <p:tgtEl>
                                          <p:spTgt spid="15"/>
                                        </p:tgtEl>
                                        <p:attrNameLst>
                                          <p:attrName>ppt_y</p:attrName>
                                        </p:attrNameLst>
                                      </p:cBhvr>
                                      <p:tavLst>
                                        <p:tav tm="0">
                                          <p:val>
                                            <p:strVal val="1+#ppt_h/2"/>
                                          </p:val>
                                        </p:tav>
                                        <p:tav tm="100000">
                                          <p:val>
                                            <p:strVal val="#ppt_y"/>
                                          </p:val>
                                        </p:tav>
                                      </p:tavLst>
                                    </p:anim>
                                  </p:childTnLst>
                                </p:cTn>
                              </p:par>
                            </p:childTnLst>
                          </p:cTn>
                        </p:par>
                        <p:par>
                          <p:cTn id="20" fill="hold">
                            <p:stCondLst>
                              <p:cond delay="2000"/>
                            </p:stCondLst>
                            <p:childTnLst>
                              <p:par>
                                <p:cTn id="21" presetID="2" presetClass="entr" presetSubtype="4"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500" fill="hold"/>
                                        <p:tgtEl>
                                          <p:spTgt spid="18"/>
                                        </p:tgtEl>
                                        <p:attrNameLst>
                                          <p:attrName>ppt_x</p:attrName>
                                        </p:attrNameLst>
                                      </p:cBhvr>
                                      <p:tavLst>
                                        <p:tav tm="0">
                                          <p:val>
                                            <p:strVal val="#ppt_x"/>
                                          </p:val>
                                        </p:tav>
                                        <p:tav tm="100000">
                                          <p:val>
                                            <p:strVal val="#ppt_x"/>
                                          </p:val>
                                        </p:tav>
                                      </p:tavLst>
                                    </p:anim>
                                    <p:anim calcmode="lin" valueType="num">
                                      <p:cBhvr additive="base">
                                        <p:cTn id="24" dur="500" fill="hold"/>
                                        <p:tgtEl>
                                          <p:spTgt spid="18"/>
                                        </p:tgtEl>
                                        <p:attrNameLst>
                                          <p:attrName>ppt_y</p:attrName>
                                        </p:attrNameLst>
                                      </p:cBhvr>
                                      <p:tavLst>
                                        <p:tav tm="0">
                                          <p:val>
                                            <p:strVal val="1+#ppt_h/2"/>
                                          </p:val>
                                        </p:tav>
                                        <p:tav tm="100000">
                                          <p:val>
                                            <p:strVal val="#ppt_y"/>
                                          </p:val>
                                        </p:tav>
                                      </p:tavLst>
                                    </p:anim>
                                  </p:childTnLst>
                                </p:cTn>
                              </p:par>
                            </p:childTnLst>
                          </p:cTn>
                        </p:par>
                        <p:par>
                          <p:cTn id="25" fill="hold">
                            <p:stCondLst>
                              <p:cond delay="2500"/>
                            </p:stCondLst>
                            <p:childTnLst>
                              <p:par>
                                <p:cTn id="26" presetID="2" presetClass="entr" presetSubtype="4" fill="hold" nodeType="afterEffect">
                                  <p:stCondLst>
                                    <p:cond delay="0"/>
                                  </p:stCondLst>
                                  <p:childTnLst>
                                    <p:set>
                                      <p:cBhvr>
                                        <p:cTn id="27" dur="1" fill="hold">
                                          <p:stCondLst>
                                            <p:cond delay="0"/>
                                          </p:stCondLst>
                                        </p:cTn>
                                        <p:tgtEl>
                                          <p:spTgt spid="19"/>
                                        </p:tgtEl>
                                        <p:attrNameLst>
                                          <p:attrName>style.visibility</p:attrName>
                                        </p:attrNameLst>
                                      </p:cBhvr>
                                      <p:to>
                                        <p:strVal val="visible"/>
                                      </p:to>
                                    </p:set>
                                    <p:anim calcmode="lin" valueType="num">
                                      <p:cBhvr additive="base">
                                        <p:cTn id="28" dur="500" fill="hold"/>
                                        <p:tgtEl>
                                          <p:spTgt spid="19"/>
                                        </p:tgtEl>
                                        <p:attrNameLst>
                                          <p:attrName>ppt_x</p:attrName>
                                        </p:attrNameLst>
                                      </p:cBhvr>
                                      <p:tavLst>
                                        <p:tav tm="0">
                                          <p:val>
                                            <p:strVal val="#ppt_x"/>
                                          </p:val>
                                        </p:tav>
                                        <p:tav tm="100000">
                                          <p:val>
                                            <p:strVal val="#ppt_x"/>
                                          </p:val>
                                        </p:tav>
                                      </p:tavLst>
                                    </p:anim>
                                    <p:anim calcmode="lin" valueType="num">
                                      <p:cBhvr additive="base">
                                        <p:cTn id="29"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14" grpId="0" animBg="1"/>
      <p:bldP spid="1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9"/>
          <p:cNvSpPr/>
          <p:nvPr/>
        </p:nvSpPr>
        <p:spPr bwMode="auto">
          <a:xfrm>
            <a:off x="7862770" y="2273982"/>
            <a:ext cx="609619" cy="592673"/>
          </a:xfrm>
          <a:custGeom>
            <a:avLst/>
            <a:gdLst>
              <a:gd name="T0" fmla="*/ 420 w 591"/>
              <a:gd name="T1" fmla="*/ 59 h 574"/>
              <a:gd name="T2" fmla="*/ 40 w 591"/>
              <a:gd name="T3" fmla="*/ 58 h 574"/>
              <a:gd name="T4" fmla="*/ 0 w 591"/>
              <a:gd name="T5" fmla="*/ 98 h 574"/>
              <a:gd name="T6" fmla="*/ 0 w 591"/>
              <a:gd name="T7" fmla="*/ 574 h 574"/>
              <a:gd name="T8" fmla="*/ 186 w 591"/>
              <a:gd name="T9" fmla="*/ 574 h 574"/>
              <a:gd name="T10" fmla="*/ 186 w 591"/>
              <a:gd name="T11" fmla="*/ 278 h 574"/>
              <a:gd name="T12" fmla="*/ 218 w 591"/>
              <a:gd name="T13" fmla="*/ 246 h 574"/>
              <a:gd name="T14" fmla="*/ 420 w 591"/>
              <a:gd name="T15" fmla="*/ 246 h 574"/>
              <a:gd name="T16" fmla="*/ 420 w 591"/>
              <a:gd name="T17" fmla="*/ 305 h 574"/>
              <a:gd name="T18" fmla="*/ 591 w 591"/>
              <a:gd name="T19" fmla="*/ 152 h 574"/>
              <a:gd name="T20" fmla="*/ 420 w 591"/>
              <a:gd name="T21" fmla="*/ 0 h 574"/>
              <a:gd name="T22" fmla="*/ 420 w 591"/>
              <a:gd name="T23" fmla="*/ 59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1" h="574">
                <a:moveTo>
                  <a:pt x="420" y="59"/>
                </a:moveTo>
                <a:cubicBezTo>
                  <a:pt x="40" y="58"/>
                  <a:pt x="40" y="58"/>
                  <a:pt x="40" y="58"/>
                </a:cubicBezTo>
                <a:cubicBezTo>
                  <a:pt x="18" y="58"/>
                  <a:pt x="0" y="76"/>
                  <a:pt x="0" y="98"/>
                </a:cubicBezTo>
                <a:cubicBezTo>
                  <a:pt x="0" y="574"/>
                  <a:pt x="0" y="574"/>
                  <a:pt x="0" y="574"/>
                </a:cubicBezTo>
                <a:cubicBezTo>
                  <a:pt x="186" y="574"/>
                  <a:pt x="186" y="574"/>
                  <a:pt x="186" y="574"/>
                </a:cubicBezTo>
                <a:cubicBezTo>
                  <a:pt x="186" y="278"/>
                  <a:pt x="186" y="278"/>
                  <a:pt x="186" y="278"/>
                </a:cubicBezTo>
                <a:cubicBezTo>
                  <a:pt x="186" y="260"/>
                  <a:pt x="201" y="246"/>
                  <a:pt x="218" y="246"/>
                </a:cubicBezTo>
                <a:cubicBezTo>
                  <a:pt x="420" y="246"/>
                  <a:pt x="420" y="246"/>
                  <a:pt x="420" y="246"/>
                </a:cubicBezTo>
                <a:cubicBezTo>
                  <a:pt x="420" y="305"/>
                  <a:pt x="420" y="305"/>
                  <a:pt x="420" y="305"/>
                </a:cubicBezTo>
                <a:cubicBezTo>
                  <a:pt x="591" y="152"/>
                  <a:pt x="591" y="152"/>
                  <a:pt x="591" y="152"/>
                </a:cubicBezTo>
                <a:cubicBezTo>
                  <a:pt x="420" y="0"/>
                  <a:pt x="420" y="0"/>
                  <a:pt x="420" y="0"/>
                </a:cubicBezTo>
                <a:lnTo>
                  <a:pt x="420" y="59"/>
                </a:lnTo>
                <a:close/>
              </a:path>
            </a:pathLst>
          </a:custGeom>
          <a:solidFill>
            <a:schemeClr val="bg1">
              <a:lumMod val="65000"/>
            </a:schemeClr>
          </a:solidFill>
          <a:ln>
            <a:noFill/>
          </a:ln>
        </p:spPr>
        <p:txBody>
          <a:bodyPr vert="horz" wrap="square" lIns="96435" tIns="48218" rIns="96435" bIns="48218" numCol="1" anchor="t" anchorCtr="0" compatLnSpc="1"/>
          <a:lstStyle/>
          <a:p>
            <a:pPr>
              <a:lnSpc>
                <a:spcPct val="120000"/>
              </a:lnSpc>
            </a:pPr>
            <a:endParaRPr lang="id-ID">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 name="Freeform 9"/>
          <p:cNvSpPr/>
          <p:nvPr/>
        </p:nvSpPr>
        <p:spPr bwMode="auto">
          <a:xfrm flipV="1">
            <a:off x="7862770" y="4230300"/>
            <a:ext cx="609619" cy="592673"/>
          </a:xfrm>
          <a:custGeom>
            <a:avLst/>
            <a:gdLst>
              <a:gd name="T0" fmla="*/ 420 w 591"/>
              <a:gd name="T1" fmla="*/ 59 h 574"/>
              <a:gd name="T2" fmla="*/ 40 w 591"/>
              <a:gd name="T3" fmla="*/ 58 h 574"/>
              <a:gd name="T4" fmla="*/ 0 w 591"/>
              <a:gd name="T5" fmla="*/ 98 h 574"/>
              <a:gd name="T6" fmla="*/ 0 w 591"/>
              <a:gd name="T7" fmla="*/ 574 h 574"/>
              <a:gd name="T8" fmla="*/ 186 w 591"/>
              <a:gd name="T9" fmla="*/ 574 h 574"/>
              <a:gd name="T10" fmla="*/ 186 w 591"/>
              <a:gd name="T11" fmla="*/ 278 h 574"/>
              <a:gd name="T12" fmla="*/ 218 w 591"/>
              <a:gd name="T13" fmla="*/ 246 h 574"/>
              <a:gd name="T14" fmla="*/ 420 w 591"/>
              <a:gd name="T15" fmla="*/ 246 h 574"/>
              <a:gd name="T16" fmla="*/ 420 w 591"/>
              <a:gd name="T17" fmla="*/ 305 h 574"/>
              <a:gd name="T18" fmla="*/ 591 w 591"/>
              <a:gd name="T19" fmla="*/ 152 h 574"/>
              <a:gd name="T20" fmla="*/ 420 w 591"/>
              <a:gd name="T21" fmla="*/ 0 h 574"/>
              <a:gd name="T22" fmla="*/ 420 w 591"/>
              <a:gd name="T23" fmla="*/ 59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1" h="574">
                <a:moveTo>
                  <a:pt x="420" y="59"/>
                </a:moveTo>
                <a:cubicBezTo>
                  <a:pt x="40" y="58"/>
                  <a:pt x="40" y="58"/>
                  <a:pt x="40" y="58"/>
                </a:cubicBezTo>
                <a:cubicBezTo>
                  <a:pt x="18" y="58"/>
                  <a:pt x="0" y="76"/>
                  <a:pt x="0" y="98"/>
                </a:cubicBezTo>
                <a:cubicBezTo>
                  <a:pt x="0" y="574"/>
                  <a:pt x="0" y="574"/>
                  <a:pt x="0" y="574"/>
                </a:cubicBezTo>
                <a:cubicBezTo>
                  <a:pt x="186" y="574"/>
                  <a:pt x="186" y="574"/>
                  <a:pt x="186" y="574"/>
                </a:cubicBezTo>
                <a:cubicBezTo>
                  <a:pt x="186" y="278"/>
                  <a:pt x="186" y="278"/>
                  <a:pt x="186" y="278"/>
                </a:cubicBezTo>
                <a:cubicBezTo>
                  <a:pt x="186" y="260"/>
                  <a:pt x="201" y="246"/>
                  <a:pt x="218" y="246"/>
                </a:cubicBezTo>
                <a:cubicBezTo>
                  <a:pt x="420" y="246"/>
                  <a:pt x="420" y="246"/>
                  <a:pt x="420" y="246"/>
                </a:cubicBezTo>
                <a:cubicBezTo>
                  <a:pt x="420" y="305"/>
                  <a:pt x="420" y="305"/>
                  <a:pt x="420" y="305"/>
                </a:cubicBezTo>
                <a:cubicBezTo>
                  <a:pt x="591" y="152"/>
                  <a:pt x="591" y="152"/>
                  <a:pt x="591" y="152"/>
                </a:cubicBezTo>
                <a:cubicBezTo>
                  <a:pt x="420" y="0"/>
                  <a:pt x="420" y="0"/>
                  <a:pt x="420" y="0"/>
                </a:cubicBezTo>
                <a:lnTo>
                  <a:pt x="420" y="59"/>
                </a:lnTo>
                <a:close/>
              </a:path>
            </a:pathLst>
          </a:custGeom>
          <a:solidFill>
            <a:schemeClr val="bg1">
              <a:lumMod val="65000"/>
            </a:schemeClr>
          </a:solidFill>
          <a:ln>
            <a:noFill/>
          </a:ln>
        </p:spPr>
        <p:txBody>
          <a:bodyPr vert="horz" wrap="square" lIns="96435" tIns="48218" rIns="96435" bIns="48218" numCol="1" anchor="t" anchorCtr="0" compatLnSpc="1"/>
          <a:lstStyle/>
          <a:p>
            <a:pPr>
              <a:lnSpc>
                <a:spcPct val="120000"/>
              </a:lnSpc>
            </a:pPr>
            <a:endParaRPr lang="id-ID">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Right Arrow 4"/>
          <p:cNvSpPr/>
          <p:nvPr/>
        </p:nvSpPr>
        <p:spPr>
          <a:xfrm>
            <a:off x="3493141" y="3309395"/>
            <a:ext cx="767955" cy="421813"/>
          </a:xfrm>
          <a:prstGeom prst="right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Right Arrow 5"/>
          <p:cNvSpPr/>
          <p:nvPr/>
        </p:nvSpPr>
        <p:spPr>
          <a:xfrm>
            <a:off x="5903062" y="3309395"/>
            <a:ext cx="767955" cy="421813"/>
          </a:xfrm>
          <a:prstGeom prst="right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Right Arrow 6"/>
          <p:cNvSpPr/>
          <p:nvPr/>
        </p:nvSpPr>
        <p:spPr>
          <a:xfrm>
            <a:off x="8440491" y="3309395"/>
            <a:ext cx="767955" cy="421813"/>
          </a:xfrm>
          <a:prstGeom prst="rightArrow">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TextBox 7"/>
          <p:cNvSpPr txBox="1"/>
          <p:nvPr/>
        </p:nvSpPr>
        <p:spPr>
          <a:xfrm>
            <a:off x="9355231" y="3433527"/>
            <a:ext cx="1295850" cy="247504"/>
          </a:xfrm>
          <a:prstGeom prst="rect">
            <a:avLst/>
          </a:prstGeom>
          <a:noFill/>
        </p:spPr>
        <p:txBody>
          <a:bodyPr wrap="square" lIns="0" tIns="0" rIns="0" bIns="0" rtlCol="0">
            <a:spAutoFit/>
          </a:bodyPr>
          <a:lstStyle/>
          <a:p>
            <a:pPr algn="ctr">
              <a:lnSpc>
                <a:spcPct val="120000"/>
              </a:lnSpc>
            </a:pPr>
            <a:r>
              <a:rPr lang="en-GB" sz="1475"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Pricing</a:t>
            </a:r>
            <a:endParaRPr lang="en-GB" sz="1475"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 name="Group 8"/>
          <p:cNvGrpSpPr/>
          <p:nvPr/>
        </p:nvGrpSpPr>
        <p:grpSpPr>
          <a:xfrm>
            <a:off x="1996576" y="2861560"/>
            <a:ext cx="1351162" cy="1351162"/>
            <a:chOff x="1892819" y="2823431"/>
            <a:chExt cx="1281172" cy="1281172"/>
          </a:xfrm>
        </p:grpSpPr>
        <p:sp>
          <p:nvSpPr>
            <p:cNvPr id="10" name="Oval 9"/>
            <p:cNvSpPr/>
            <p:nvPr/>
          </p:nvSpPr>
          <p:spPr>
            <a:xfrm>
              <a:off x="1892819" y="2823431"/>
              <a:ext cx="1281172" cy="1281172"/>
            </a:xfrm>
            <a:prstGeom prst="ellipse">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id-ID"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TextBox 10"/>
            <p:cNvSpPr txBox="1"/>
            <p:nvPr/>
          </p:nvSpPr>
          <p:spPr>
            <a:xfrm>
              <a:off x="1892820" y="3648031"/>
              <a:ext cx="1228725" cy="201365"/>
            </a:xfrm>
            <a:prstGeom prst="rect">
              <a:avLst/>
            </a:prstGeom>
            <a:noFill/>
          </p:spPr>
          <p:txBody>
            <a:bodyPr wrap="square" lIns="0" tIns="0" rIns="0" bIns="0" rtlCol="0">
              <a:spAutoFit/>
            </a:bodyPr>
            <a:lstStyle/>
            <a:p>
              <a:pPr algn="ctr">
                <a:lnSpc>
                  <a:spcPct val="120000"/>
                </a:lnSpc>
              </a:pPr>
              <a:r>
                <a:rPr lang="en-GB" sz="1265"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Plan</a:t>
              </a:r>
              <a:endParaRPr lang="en-GB" sz="1265"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18"/>
            <p:cNvSpPr/>
            <p:nvPr/>
          </p:nvSpPr>
          <p:spPr bwMode="auto">
            <a:xfrm>
              <a:off x="2295247" y="3100827"/>
              <a:ext cx="489415" cy="489414"/>
            </a:xfrm>
            <a:custGeom>
              <a:avLst/>
              <a:gdLst>
                <a:gd name="T0" fmla="*/ 266 w 360"/>
                <a:gd name="T1" fmla="*/ 360 h 360"/>
                <a:gd name="T2" fmla="*/ 294 w 360"/>
                <a:gd name="T3" fmla="*/ 331 h 360"/>
                <a:gd name="T4" fmla="*/ 245 w 360"/>
                <a:gd name="T5" fmla="*/ 155 h 360"/>
                <a:gd name="T6" fmla="*/ 318 w 360"/>
                <a:gd name="T7" fmla="*/ 82 h 360"/>
                <a:gd name="T8" fmla="*/ 340 w 360"/>
                <a:gd name="T9" fmla="*/ 19 h 360"/>
                <a:gd name="T10" fmla="*/ 278 w 360"/>
                <a:gd name="T11" fmla="*/ 42 h 360"/>
                <a:gd name="T12" fmla="*/ 205 w 360"/>
                <a:gd name="T13" fmla="*/ 115 h 360"/>
                <a:gd name="T14" fmla="*/ 28 w 360"/>
                <a:gd name="T15" fmla="*/ 65 h 360"/>
                <a:gd name="T16" fmla="*/ 0 w 360"/>
                <a:gd name="T17" fmla="*/ 94 h 360"/>
                <a:gd name="T18" fmla="*/ 148 w 360"/>
                <a:gd name="T19" fmla="*/ 172 h 360"/>
                <a:gd name="T20" fmla="*/ 98 w 360"/>
                <a:gd name="T21" fmla="*/ 222 h 360"/>
                <a:gd name="T22" fmla="*/ 38 w 360"/>
                <a:gd name="T23" fmla="*/ 226 h 360"/>
                <a:gd name="T24" fmla="*/ 9 w 360"/>
                <a:gd name="T25" fmla="*/ 254 h 360"/>
                <a:gd name="T26" fmla="*/ 80 w 360"/>
                <a:gd name="T27" fmla="*/ 280 h 360"/>
                <a:gd name="T28" fmla="*/ 105 w 360"/>
                <a:gd name="T29" fmla="*/ 350 h 360"/>
                <a:gd name="T30" fmla="*/ 134 w 360"/>
                <a:gd name="T31" fmla="*/ 322 h 360"/>
                <a:gd name="T32" fmla="*/ 137 w 360"/>
                <a:gd name="T33" fmla="*/ 262 h 360"/>
                <a:gd name="T34" fmla="*/ 188 w 360"/>
                <a:gd name="T35" fmla="*/ 211 h 360"/>
                <a:gd name="T36" fmla="*/ 266 w 360"/>
                <a:gd name="T37" fmla="*/ 36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60" h="360">
                  <a:moveTo>
                    <a:pt x="266" y="360"/>
                  </a:moveTo>
                  <a:cubicBezTo>
                    <a:pt x="294" y="331"/>
                    <a:pt x="294" y="331"/>
                    <a:pt x="294" y="331"/>
                  </a:cubicBezTo>
                  <a:cubicBezTo>
                    <a:pt x="245" y="155"/>
                    <a:pt x="245" y="155"/>
                    <a:pt x="245" y="155"/>
                  </a:cubicBezTo>
                  <a:cubicBezTo>
                    <a:pt x="318" y="82"/>
                    <a:pt x="318" y="82"/>
                    <a:pt x="318" y="82"/>
                  </a:cubicBezTo>
                  <a:cubicBezTo>
                    <a:pt x="318" y="82"/>
                    <a:pt x="360" y="39"/>
                    <a:pt x="340" y="19"/>
                  </a:cubicBezTo>
                  <a:cubicBezTo>
                    <a:pt x="320" y="0"/>
                    <a:pt x="278" y="42"/>
                    <a:pt x="278" y="42"/>
                  </a:cubicBezTo>
                  <a:cubicBezTo>
                    <a:pt x="205" y="115"/>
                    <a:pt x="205" y="115"/>
                    <a:pt x="205" y="115"/>
                  </a:cubicBezTo>
                  <a:cubicBezTo>
                    <a:pt x="28" y="65"/>
                    <a:pt x="28" y="65"/>
                    <a:pt x="28" y="65"/>
                  </a:cubicBezTo>
                  <a:cubicBezTo>
                    <a:pt x="0" y="94"/>
                    <a:pt x="0" y="94"/>
                    <a:pt x="0" y="94"/>
                  </a:cubicBezTo>
                  <a:cubicBezTo>
                    <a:pt x="148" y="172"/>
                    <a:pt x="148" y="172"/>
                    <a:pt x="148" y="172"/>
                  </a:cubicBezTo>
                  <a:cubicBezTo>
                    <a:pt x="98" y="222"/>
                    <a:pt x="98" y="222"/>
                    <a:pt x="98" y="222"/>
                  </a:cubicBezTo>
                  <a:cubicBezTo>
                    <a:pt x="38" y="226"/>
                    <a:pt x="38" y="226"/>
                    <a:pt x="38" y="226"/>
                  </a:cubicBezTo>
                  <a:cubicBezTo>
                    <a:pt x="9" y="254"/>
                    <a:pt x="9" y="254"/>
                    <a:pt x="9" y="254"/>
                  </a:cubicBezTo>
                  <a:cubicBezTo>
                    <a:pt x="80" y="280"/>
                    <a:pt x="80" y="280"/>
                    <a:pt x="80" y="280"/>
                  </a:cubicBezTo>
                  <a:cubicBezTo>
                    <a:pt x="105" y="350"/>
                    <a:pt x="105" y="350"/>
                    <a:pt x="105" y="350"/>
                  </a:cubicBezTo>
                  <a:cubicBezTo>
                    <a:pt x="134" y="322"/>
                    <a:pt x="134" y="322"/>
                    <a:pt x="134" y="322"/>
                  </a:cubicBezTo>
                  <a:cubicBezTo>
                    <a:pt x="137" y="262"/>
                    <a:pt x="137" y="262"/>
                    <a:pt x="137" y="262"/>
                  </a:cubicBezTo>
                  <a:cubicBezTo>
                    <a:pt x="188" y="211"/>
                    <a:pt x="188" y="211"/>
                    <a:pt x="188" y="211"/>
                  </a:cubicBezTo>
                  <a:lnTo>
                    <a:pt x="266" y="360"/>
                  </a:lnTo>
                  <a:close/>
                </a:path>
              </a:pathLst>
            </a:custGeom>
            <a:solidFill>
              <a:schemeClr val="bg1"/>
            </a:solidFill>
            <a:ln>
              <a:noFill/>
            </a:ln>
          </p:spPr>
          <p:txBody>
            <a:bodyPr vert="horz" wrap="square" lIns="96435" tIns="48218" rIns="96435" bIns="48218" numCol="1" anchor="t" anchorCtr="0" compatLnSpc="1"/>
            <a:lstStyle/>
            <a:p>
              <a:pPr>
                <a:lnSpc>
                  <a:spcPct val="120000"/>
                </a:lnSpc>
              </a:pPr>
              <a:endParaRPr lang="en-US"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 name="Group 12"/>
          <p:cNvGrpSpPr/>
          <p:nvPr/>
        </p:nvGrpSpPr>
        <p:grpSpPr>
          <a:xfrm>
            <a:off x="4406497" y="2861560"/>
            <a:ext cx="1351162" cy="1351162"/>
            <a:chOff x="4177907" y="2823431"/>
            <a:chExt cx="1281172" cy="1281172"/>
          </a:xfrm>
        </p:grpSpPr>
        <p:sp>
          <p:nvSpPr>
            <p:cNvPr id="14" name="Oval 13"/>
            <p:cNvSpPr/>
            <p:nvPr/>
          </p:nvSpPr>
          <p:spPr>
            <a:xfrm>
              <a:off x="4177907" y="2823431"/>
              <a:ext cx="1281172" cy="1281172"/>
            </a:xfrm>
            <a:prstGeom prst="ellipse">
              <a:avLst/>
            </a:prstGeom>
            <a:solidFill>
              <a:schemeClr val="accent2"/>
            </a:solidFill>
            <a:ln w="889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id-ID"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4204130" y="3648031"/>
              <a:ext cx="1228725" cy="201365"/>
            </a:xfrm>
            <a:prstGeom prst="rect">
              <a:avLst/>
            </a:prstGeom>
            <a:noFill/>
          </p:spPr>
          <p:txBody>
            <a:bodyPr wrap="square" lIns="0" tIns="0" rIns="0" bIns="0" rtlCol="0">
              <a:spAutoFit/>
            </a:bodyPr>
            <a:lstStyle/>
            <a:p>
              <a:pPr algn="ctr">
                <a:lnSpc>
                  <a:spcPct val="120000"/>
                </a:lnSpc>
              </a:pPr>
              <a:r>
                <a:rPr lang="en-GB" sz="1265"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Concept</a:t>
              </a:r>
              <a:endParaRPr lang="en-GB" sz="1265"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6" name="Group 15"/>
            <p:cNvGrpSpPr/>
            <p:nvPr/>
          </p:nvGrpSpPr>
          <p:grpSpPr>
            <a:xfrm>
              <a:off x="4588483" y="3145289"/>
              <a:ext cx="455469" cy="440962"/>
              <a:chOff x="2339975" y="3200401"/>
              <a:chExt cx="249238" cy="241300"/>
            </a:xfrm>
            <a:solidFill>
              <a:schemeClr val="bg1"/>
            </a:solidFill>
          </p:grpSpPr>
          <p:sp>
            <p:nvSpPr>
              <p:cNvPr id="17" name="Rectangle 18"/>
              <p:cNvSpPr>
                <a:spLocks noChangeArrowheads="1"/>
              </p:cNvSpPr>
              <p:nvPr/>
            </p:nvSpPr>
            <p:spPr bwMode="auto">
              <a:xfrm>
                <a:off x="2428875" y="3297238"/>
                <a:ext cx="28575" cy="254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lstStyle/>
              <a:p>
                <a:pPr>
                  <a:lnSpc>
                    <a:spcPct val="120000"/>
                  </a:lnSpc>
                </a:pPr>
                <a:endParaRPr lang="en-US" sz="253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ectangle 19"/>
              <p:cNvSpPr>
                <a:spLocks noChangeArrowheads="1"/>
              </p:cNvSpPr>
              <p:nvPr/>
            </p:nvSpPr>
            <p:spPr bwMode="auto">
              <a:xfrm>
                <a:off x="2473325" y="3297238"/>
                <a:ext cx="28575" cy="254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lstStyle/>
              <a:p>
                <a:pPr>
                  <a:lnSpc>
                    <a:spcPct val="120000"/>
                  </a:lnSpc>
                </a:pPr>
                <a:endParaRPr lang="en-US" sz="253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ectangle 20"/>
              <p:cNvSpPr>
                <a:spLocks noChangeArrowheads="1"/>
              </p:cNvSpPr>
              <p:nvPr/>
            </p:nvSpPr>
            <p:spPr bwMode="auto">
              <a:xfrm>
                <a:off x="2516188" y="3297238"/>
                <a:ext cx="28575" cy="254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lstStyle/>
              <a:p>
                <a:pPr>
                  <a:lnSpc>
                    <a:spcPct val="120000"/>
                  </a:lnSpc>
                </a:pPr>
                <a:endParaRPr lang="en-US" sz="253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21"/>
              <p:cNvSpPr>
                <a:spLocks noChangeArrowheads="1"/>
              </p:cNvSpPr>
              <p:nvPr/>
            </p:nvSpPr>
            <p:spPr bwMode="auto">
              <a:xfrm>
                <a:off x="2428875" y="3338513"/>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lstStyle/>
              <a:p>
                <a:pPr>
                  <a:lnSpc>
                    <a:spcPct val="120000"/>
                  </a:lnSpc>
                </a:pPr>
                <a:endParaRPr lang="en-US" sz="253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2"/>
              <p:cNvSpPr>
                <a:spLocks noChangeArrowheads="1"/>
              </p:cNvSpPr>
              <p:nvPr/>
            </p:nvSpPr>
            <p:spPr bwMode="auto">
              <a:xfrm>
                <a:off x="2473325" y="3338513"/>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lstStyle/>
              <a:p>
                <a:pPr>
                  <a:lnSpc>
                    <a:spcPct val="120000"/>
                  </a:lnSpc>
                </a:pPr>
                <a:endParaRPr lang="en-US" sz="253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3"/>
              <p:cNvSpPr>
                <a:spLocks noChangeArrowheads="1"/>
              </p:cNvSpPr>
              <p:nvPr/>
            </p:nvSpPr>
            <p:spPr bwMode="auto">
              <a:xfrm>
                <a:off x="2516188" y="3338513"/>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lstStyle/>
              <a:p>
                <a:pPr>
                  <a:lnSpc>
                    <a:spcPct val="120000"/>
                  </a:lnSpc>
                </a:pPr>
                <a:endParaRPr lang="en-US" sz="253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24"/>
              <p:cNvSpPr>
                <a:spLocks noChangeArrowheads="1"/>
              </p:cNvSpPr>
              <p:nvPr/>
            </p:nvSpPr>
            <p:spPr bwMode="auto">
              <a:xfrm>
                <a:off x="2428875" y="3378201"/>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lstStyle/>
              <a:p>
                <a:pPr>
                  <a:lnSpc>
                    <a:spcPct val="120000"/>
                  </a:lnSpc>
                </a:pPr>
                <a:endParaRPr lang="en-US" sz="253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5"/>
              <p:cNvSpPr>
                <a:spLocks noChangeArrowheads="1"/>
              </p:cNvSpPr>
              <p:nvPr/>
            </p:nvSpPr>
            <p:spPr bwMode="auto">
              <a:xfrm>
                <a:off x="2386013" y="3338513"/>
                <a:ext cx="25400"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lstStyle/>
              <a:p>
                <a:pPr>
                  <a:lnSpc>
                    <a:spcPct val="120000"/>
                  </a:lnSpc>
                </a:pPr>
                <a:endParaRPr lang="en-US" sz="253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26"/>
              <p:cNvSpPr>
                <a:spLocks noChangeArrowheads="1"/>
              </p:cNvSpPr>
              <p:nvPr/>
            </p:nvSpPr>
            <p:spPr bwMode="auto">
              <a:xfrm>
                <a:off x="2386013" y="3378201"/>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lstStyle/>
              <a:p>
                <a:pPr>
                  <a:lnSpc>
                    <a:spcPct val="120000"/>
                  </a:lnSpc>
                </a:pPr>
                <a:endParaRPr lang="en-US" sz="253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7"/>
              <p:cNvSpPr>
                <a:spLocks noChangeArrowheads="1"/>
              </p:cNvSpPr>
              <p:nvPr/>
            </p:nvSpPr>
            <p:spPr bwMode="auto">
              <a:xfrm>
                <a:off x="2473325" y="3378201"/>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lstStyle/>
              <a:p>
                <a:pPr>
                  <a:lnSpc>
                    <a:spcPct val="120000"/>
                  </a:lnSpc>
                </a:pPr>
                <a:endParaRPr lang="en-US" sz="253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Rectangle 28"/>
              <p:cNvSpPr>
                <a:spLocks noChangeArrowheads="1"/>
              </p:cNvSpPr>
              <p:nvPr/>
            </p:nvSpPr>
            <p:spPr bwMode="auto">
              <a:xfrm>
                <a:off x="2516188" y="3378201"/>
                <a:ext cx="28575" cy="23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lstStyle/>
              <a:p>
                <a:pPr>
                  <a:lnSpc>
                    <a:spcPct val="120000"/>
                  </a:lnSpc>
                </a:pPr>
                <a:endParaRPr lang="en-US" sz="253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9"/>
              <p:cNvSpPr>
                <a:spLocks noEditPoints="1"/>
              </p:cNvSpPr>
              <p:nvPr/>
            </p:nvSpPr>
            <p:spPr bwMode="auto">
              <a:xfrm>
                <a:off x="2339975" y="3217863"/>
                <a:ext cx="249238" cy="223838"/>
              </a:xfrm>
              <a:custGeom>
                <a:avLst/>
                <a:gdLst>
                  <a:gd name="T0" fmla="*/ 157 w 157"/>
                  <a:gd name="T1" fmla="*/ 0 h 141"/>
                  <a:gd name="T2" fmla="*/ 135 w 157"/>
                  <a:gd name="T3" fmla="*/ 0 h 141"/>
                  <a:gd name="T4" fmla="*/ 135 w 157"/>
                  <a:gd name="T5" fmla="*/ 15 h 141"/>
                  <a:gd name="T6" fmla="*/ 114 w 157"/>
                  <a:gd name="T7" fmla="*/ 15 h 141"/>
                  <a:gd name="T8" fmla="*/ 114 w 157"/>
                  <a:gd name="T9" fmla="*/ 0 h 141"/>
                  <a:gd name="T10" fmla="*/ 47 w 157"/>
                  <a:gd name="T11" fmla="*/ 0 h 141"/>
                  <a:gd name="T12" fmla="*/ 47 w 157"/>
                  <a:gd name="T13" fmla="*/ 15 h 141"/>
                  <a:gd name="T14" fmla="*/ 25 w 157"/>
                  <a:gd name="T15" fmla="*/ 15 h 141"/>
                  <a:gd name="T16" fmla="*/ 25 w 157"/>
                  <a:gd name="T17" fmla="*/ 0 h 141"/>
                  <a:gd name="T18" fmla="*/ 0 w 157"/>
                  <a:gd name="T19" fmla="*/ 0 h 141"/>
                  <a:gd name="T20" fmla="*/ 0 w 157"/>
                  <a:gd name="T21" fmla="*/ 141 h 141"/>
                  <a:gd name="T22" fmla="*/ 12 w 157"/>
                  <a:gd name="T23" fmla="*/ 141 h 141"/>
                  <a:gd name="T24" fmla="*/ 146 w 157"/>
                  <a:gd name="T25" fmla="*/ 141 h 141"/>
                  <a:gd name="T26" fmla="*/ 157 w 157"/>
                  <a:gd name="T27" fmla="*/ 141 h 141"/>
                  <a:gd name="T28" fmla="*/ 157 w 157"/>
                  <a:gd name="T29" fmla="*/ 0 h 141"/>
                  <a:gd name="T30" fmla="*/ 146 w 157"/>
                  <a:gd name="T31" fmla="*/ 129 h 141"/>
                  <a:gd name="T32" fmla="*/ 12 w 157"/>
                  <a:gd name="T33" fmla="*/ 129 h 141"/>
                  <a:gd name="T34" fmla="*/ 12 w 157"/>
                  <a:gd name="T35" fmla="*/ 40 h 141"/>
                  <a:gd name="T36" fmla="*/ 146 w 157"/>
                  <a:gd name="T37" fmla="*/ 40 h 141"/>
                  <a:gd name="T38" fmla="*/ 146 w 157"/>
                  <a:gd name="T39" fmla="*/ 12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 h="141">
                    <a:moveTo>
                      <a:pt x="157" y="0"/>
                    </a:moveTo>
                    <a:lnTo>
                      <a:pt x="135" y="0"/>
                    </a:lnTo>
                    <a:lnTo>
                      <a:pt x="135" y="15"/>
                    </a:lnTo>
                    <a:lnTo>
                      <a:pt x="114" y="15"/>
                    </a:lnTo>
                    <a:lnTo>
                      <a:pt x="114" y="0"/>
                    </a:lnTo>
                    <a:lnTo>
                      <a:pt x="47" y="0"/>
                    </a:lnTo>
                    <a:lnTo>
                      <a:pt x="47" y="15"/>
                    </a:lnTo>
                    <a:lnTo>
                      <a:pt x="25" y="15"/>
                    </a:lnTo>
                    <a:lnTo>
                      <a:pt x="25" y="0"/>
                    </a:lnTo>
                    <a:lnTo>
                      <a:pt x="0" y="0"/>
                    </a:lnTo>
                    <a:lnTo>
                      <a:pt x="0" y="141"/>
                    </a:lnTo>
                    <a:lnTo>
                      <a:pt x="12" y="141"/>
                    </a:lnTo>
                    <a:lnTo>
                      <a:pt x="146" y="141"/>
                    </a:lnTo>
                    <a:lnTo>
                      <a:pt x="157" y="141"/>
                    </a:lnTo>
                    <a:lnTo>
                      <a:pt x="157" y="0"/>
                    </a:lnTo>
                    <a:close/>
                    <a:moveTo>
                      <a:pt x="146" y="129"/>
                    </a:moveTo>
                    <a:lnTo>
                      <a:pt x="12" y="129"/>
                    </a:lnTo>
                    <a:lnTo>
                      <a:pt x="12" y="40"/>
                    </a:lnTo>
                    <a:lnTo>
                      <a:pt x="146" y="40"/>
                    </a:lnTo>
                    <a:lnTo>
                      <a:pt x="146" y="1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pPr>
                  <a:lnSpc>
                    <a:spcPct val="120000"/>
                  </a:lnSpc>
                </a:pPr>
                <a:endParaRPr lang="en-US" sz="253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Rectangle 30"/>
              <p:cNvSpPr>
                <a:spLocks noChangeArrowheads="1"/>
              </p:cNvSpPr>
              <p:nvPr/>
            </p:nvSpPr>
            <p:spPr bwMode="auto">
              <a:xfrm>
                <a:off x="2387600" y="3200401"/>
                <a:ext cx="20638" cy="349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lstStyle/>
              <a:p>
                <a:pPr>
                  <a:lnSpc>
                    <a:spcPct val="120000"/>
                  </a:lnSpc>
                </a:pPr>
                <a:endParaRPr lang="en-US" sz="253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31"/>
              <p:cNvSpPr>
                <a:spLocks noChangeArrowheads="1"/>
              </p:cNvSpPr>
              <p:nvPr/>
            </p:nvSpPr>
            <p:spPr bwMode="auto">
              <a:xfrm>
                <a:off x="2525713" y="3200401"/>
                <a:ext cx="23813" cy="349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8580" tIns="64290" rIns="128580" bIns="64290" numCol="1" anchor="t" anchorCtr="0" compatLnSpc="1"/>
              <a:lstStyle/>
              <a:p>
                <a:pPr>
                  <a:lnSpc>
                    <a:spcPct val="120000"/>
                  </a:lnSpc>
                </a:pPr>
                <a:endParaRPr lang="en-US" sz="253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31" name="Group 30"/>
          <p:cNvGrpSpPr/>
          <p:nvPr/>
        </p:nvGrpSpPr>
        <p:grpSpPr>
          <a:xfrm>
            <a:off x="9500046" y="2861560"/>
            <a:ext cx="1351162" cy="1351162"/>
            <a:chOff x="9007611" y="2823431"/>
            <a:chExt cx="1281172" cy="1281172"/>
          </a:xfrm>
        </p:grpSpPr>
        <p:sp>
          <p:nvSpPr>
            <p:cNvPr id="32" name="Oval 31"/>
            <p:cNvSpPr/>
            <p:nvPr/>
          </p:nvSpPr>
          <p:spPr>
            <a:xfrm>
              <a:off x="9007611" y="2823431"/>
              <a:ext cx="1281172" cy="1281172"/>
            </a:xfrm>
            <a:prstGeom prst="ellipse">
              <a:avLst/>
            </a:pr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id-ID"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9034505" y="3648031"/>
              <a:ext cx="1228725" cy="234683"/>
            </a:xfrm>
            <a:prstGeom prst="rect">
              <a:avLst/>
            </a:prstGeom>
            <a:noFill/>
          </p:spPr>
          <p:txBody>
            <a:bodyPr wrap="square" lIns="0" tIns="0" rIns="0" bIns="0" rtlCol="0">
              <a:spAutoFit/>
            </a:bodyPr>
            <a:lstStyle/>
            <a:p>
              <a:pPr algn="ctr">
                <a:lnSpc>
                  <a:spcPct val="120000"/>
                </a:lnSpc>
              </a:pPr>
              <a:r>
                <a:rPr lang="en-GB" sz="1475"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Pricing</a:t>
              </a:r>
              <a:endParaRPr lang="en-GB" sz="1475"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Shape 2671"/>
            <p:cNvSpPr/>
            <p:nvPr/>
          </p:nvSpPr>
          <p:spPr>
            <a:xfrm>
              <a:off x="9475239" y="3083166"/>
              <a:ext cx="353505" cy="498048"/>
            </a:xfrm>
            <a:custGeom>
              <a:avLst/>
              <a:gdLst/>
              <a:ahLst/>
              <a:cxnLst>
                <a:cxn ang="0">
                  <a:pos x="wd2" y="hd2"/>
                </a:cxn>
                <a:cxn ang="5400000">
                  <a:pos x="wd2" y="hd2"/>
                </a:cxn>
                <a:cxn ang="10800000">
                  <a:pos x="wd2" y="hd2"/>
                </a:cxn>
                <a:cxn ang="16200000">
                  <a:pos x="wd2" y="hd2"/>
                </a:cxn>
              </a:cxnLst>
              <a:rect l="0" t="0" r="r" b="b"/>
              <a:pathLst>
                <a:path w="21543" h="21574" extrusionOk="0">
                  <a:moveTo>
                    <a:pt x="13864" y="16422"/>
                  </a:moveTo>
                  <a:cubicBezTo>
                    <a:pt x="13295" y="16782"/>
                    <a:pt x="12583" y="17013"/>
                    <a:pt x="11740" y="17115"/>
                  </a:cubicBezTo>
                  <a:lnTo>
                    <a:pt x="11752" y="18333"/>
                  </a:lnTo>
                  <a:lnTo>
                    <a:pt x="9908" y="18336"/>
                  </a:lnTo>
                  <a:lnTo>
                    <a:pt x="9897" y="17119"/>
                  </a:lnTo>
                  <a:cubicBezTo>
                    <a:pt x="9066" y="17021"/>
                    <a:pt x="8316" y="16773"/>
                    <a:pt x="7666" y="16391"/>
                  </a:cubicBezTo>
                  <a:cubicBezTo>
                    <a:pt x="6892" y="15916"/>
                    <a:pt x="6492" y="15369"/>
                    <a:pt x="6466" y="14757"/>
                  </a:cubicBezTo>
                  <a:lnTo>
                    <a:pt x="6503" y="14424"/>
                  </a:lnTo>
                  <a:lnTo>
                    <a:pt x="8292" y="14419"/>
                  </a:lnTo>
                  <a:lnTo>
                    <a:pt x="8298" y="14543"/>
                  </a:lnTo>
                  <a:cubicBezTo>
                    <a:pt x="8309" y="15050"/>
                    <a:pt x="8528" y="15427"/>
                    <a:pt x="8960" y="15694"/>
                  </a:cubicBezTo>
                  <a:cubicBezTo>
                    <a:pt x="9384" y="15964"/>
                    <a:pt x="10003" y="16098"/>
                    <a:pt x="10790" y="16098"/>
                  </a:cubicBezTo>
                  <a:cubicBezTo>
                    <a:pt x="11584" y="16093"/>
                    <a:pt x="12202" y="15951"/>
                    <a:pt x="12633" y="15680"/>
                  </a:cubicBezTo>
                  <a:cubicBezTo>
                    <a:pt x="13064" y="15409"/>
                    <a:pt x="13270" y="15036"/>
                    <a:pt x="13270" y="14552"/>
                  </a:cubicBezTo>
                  <a:cubicBezTo>
                    <a:pt x="13270" y="14153"/>
                    <a:pt x="13070" y="13842"/>
                    <a:pt x="12652" y="13606"/>
                  </a:cubicBezTo>
                  <a:cubicBezTo>
                    <a:pt x="12221" y="13367"/>
                    <a:pt x="11477" y="13158"/>
                    <a:pt x="10433" y="12985"/>
                  </a:cubicBezTo>
                  <a:cubicBezTo>
                    <a:pt x="9278" y="12794"/>
                    <a:pt x="8385" y="12496"/>
                    <a:pt x="7803" y="12110"/>
                  </a:cubicBezTo>
                  <a:cubicBezTo>
                    <a:pt x="7210" y="11710"/>
                    <a:pt x="6897" y="11199"/>
                    <a:pt x="6892" y="10591"/>
                  </a:cubicBezTo>
                  <a:cubicBezTo>
                    <a:pt x="6886" y="9899"/>
                    <a:pt x="7266" y="9321"/>
                    <a:pt x="8023" y="8877"/>
                  </a:cubicBezTo>
                  <a:cubicBezTo>
                    <a:pt x="8534" y="8574"/>
                    <a:pt x="9147" y="8376"/>
                    <a:pt x="9833" y="8282"/>
                  </a:cubicBezTo>
                  <a:lnTo>
                    <a:pt x="9822" y="7225"/>
                  </a:lnTo>
                  <a:lnTo>
                    <a:pt x="11665" y="7216"/>
                  </a:lnTo>
                  <a:lnTo>
                    <a:pt x="11671" y="8242"/>
                  </a:lnTo>
                  <a:cubicBezTo>
                    <a:pt x="12496" y="8322"/>
                    <a:pt x="13183" y="8527"/>
                    <a:pt x="13727" y="8841"/>
                  </a:cubicBezTo>
                  <a:cubicBezTo>
                    <a:pt x="14451" y="9272"/>
                    <a:pt x="14851" y="9867"/>
                    <a:pt x="14907" y="10617"/>
                  </a:cubicBezTo>
                  <a:lnTo>
                    <a:pt x="14914" y="10748"/>
                  </a:lnTo>
                  <a:lnTo>
                    <a:pt x="13114" y="10754"/>
                  </a:lnTo>
                  <a:lnTo>
                    <a:pt x="13089" y="10650"/>
                  </a:lnTo>
                  <a:cubicBezTo>
                    <a:pt x="13002" y="10183"/>
                    <a:pt x="12783" y="9832"/>
                    <a:pt x="12427" y="9610"/>
                  </a:cubicBezTo>
                  <a:cubicBezTo>
                    <a:pt x="12077" y="9392"/>
                    <a:pt x="11565" y="9277"/>
                    <a:pt x="10895" y="9282"/>
                  </a:cubicBezTo>
                  <a:cubicBezTo>
                    <a:pt x="10196" y="9282"/>
                    <a:pt x="9640" y="9401"/>
                    <a:pt x="9259" y="9632"/>
                  </a:cubicBezTo>
                  <a:cubicBezTo>
                    <a:pt x="8878" y="9858"/>
                    <a:pt x="8698" y="10160"/>
                    <a:pt x="8702" y="10572"/>
                  </a:cubicBezTo>
                  <a:cubicBezTo>
                    <a:pt x="8702" y="10924"/>
                    <a:pt x="8878" y="11204"/>
                    <a:pt x="9229" y="11408"/>
                  </a:cubicBezTo>
                  <a:cubicBezTo>
                    <a:pt x="9584" y="11621"/>
                    <a:pt x="10216" y="11808"/>
                    <a:pt x="11115" y="11954"/>
                  </a:cubicBezTo>
                  <a:cubicBezTo>
                    <a:pt x="12421" y="12172"/>
                    <a:pt x="13414" y="12492"/>
                    <a:pt x="14076" y="12914"/>
                  </a:cubicBezTo>
                  <a:cubicBezTo>
                    <a:pt x="14732" y="13335"/>
                    <a:pt x="15076" y="13877"/>
                    <a:pt x="15076" y="14521"/>
                  </a:cubicBezTo>
                  <a:cubicBezTo>
                    <a:pt x="15082" y="15289"/>
                    <a:pt x="14676" y="15929"/>
                    <a:pt x="13864" y="16422"/>
                  </a:cubicBezTo>
                  <a:cubicBezTo>
                    <a:pt x="13864" y="16422"/>
                    <a:pt x="13864" y="16422"/>
                    <a:pt x="13864" y="16422"/>
                  </a:cubicBezTo>
                  <a:close/>
                  <a:moveTo>
                    <a:pt x="13995" y="4271"/>
                  </a:moveTo>
                  <a:lnTo>
                    <a:pt x="13995" y="4298"/>
                  </a:lnTo>
                  <a:lnTo>
                    <a:pt x="7161" y="4325"/>
                  </a:lnTo>
                  <a:lnTo>
                    <a:pt x="7372" y="4045"/>
                  </a:lnTo>
                  <a:lnTo>
                    <a:pt x="7754" y="3756"/>
                  </a:lnTo>
                  <a:lnTo>
                    <a:pt x="13245" y="3739"/>
                  </a:lnTo>
                  <a:lnTo>
                    <a:pt x="14789" y="0"/>
                  </a:lnTo>
                  <a:lnTo>
                    <a:pt x="6535" y="31"/>
                  </a:lnTo>
                  <a:lnTo>
                    <a:pt x="7722" y="3668"/>
                  </a:lnTo>
                  <a:cubicBezTo>
                    <a:pt x="6866" y="2984"/>
                    <a:pt x="4761" y="1540"/>
                    <a:pt x="2855" y="2042"/>
                  </a:cubicBezTo>
                  <a:lnTo>
                    <a:pt x="3061" y="2446"/>
                  </a:lnTo>
                  <a:cubicBezTo>
                    <a:pt x="4687" y="2020"/>
                    <a:pt x="6673" y="3472"/>
                    <a:pt x="7372" y="4045"/>
                  </a:cubicBezTo>
                  <a:cubicBezTo>
                    <a:pt x="6210" y="4348"/>
                    <a:pt x="4699" y="4569"/>
                    <a:pt x="3805" y="4001"/>
                  </a:cubicBezTo>
                  <a:lnTo>
                    <a:pt x="3399" y="4329"/>
                  </a:lnTo>
                  <a:cubicBezTo>
                    <a:pt x="3930" y="4667"/>
                    <a:pt x="4605" y="4783"/>
                    <a:pt x="5310" y="4783"/>
                  </a:cubicBezTo>
                  <a:cubicBezTo>
                    <a:pt x="5729" y="4783"/>
                    <a:pt x="6155" y="4734"/>
                    <a:pt x="6566" y="4667"/>
                  </a:cubicBezTo>
                  <a:cubicBezTo>
                    <a:pt x="2687" y="6563"/>
                    <a:pt x="-26" y="10769"/>
                    <a:pt x="0" y="13957"/>
                  </a:cubicBezTo>
                  <a:cubicBezTo>
                    <a:pt x="32" y="18189"/>
                    <a:pt x="4886" y="21600"/>
                    <a:pt x="10828" y="21573"/>
                  </a:cubicBezTo>
                  <a:cubicBezTo>
                    <a:pt x="16782" y="21556"/>
                    <a:pt x="21574" y="18105"/>
                    <a:pt x="21543" y="13877"/>
                  </a:cubicBezTo>
                  <a:cubicBezTo>
                    <a:pt x="21518" y="10468"/>
                    <a:pt x="18344" y="5897"/>
                    <a:pt x="13995" y="4271"/>
                  </a:cubicBezTo>
                  <a:cubicBezTo>
                    <a:pt x="13995" y="4271"/>
                    <a:pt x="13995" y="4271"/>
                    <a:pt x="13995" y="4271"/>
                  </a:cubicBezTo>
                  <a:close/>
                </a:path>
              </a:pathLst>
            </a:custGeom>
            <a:solidFill>
              <a:schemeClr val="bg1"/>
            </a:solidFill>
            <a:ln w="12700" cap="flat">
              <a:noFill/>
              <a:miter lim="400000"/>
            </a:ln>
            <a:effectLst/>
          </p:spPr>
          <p:txBody>
            <a:bodyPr wrap="square" lIns="40181" tIns="40181" rIns="40181" bIns="40181" numCol="1" anchor="ctr">
              <a:noAutofit/>
            </a:bodyPr>
            <a:lstStyle/>
            <a:p>
              <a:pPr lvl="0">
                <a:lnSpc>
                  <a:spcPct val="120000"/>
                </a:lnSpc>
                <a:defRPr sz="3200">
                  <a:solidFill>
                    <a:srgbClr val="FFFFFF"/>
                  </a:solidFill>
                  <a:latin typeface="Helvetica Light"/>
                  <a:ea typeface="Helvetica Light"/>
                  <a:cs typeface="Helvetica Light"/>
                  <a:sym typeface="Helvetica Light"/>
                </a:defRPr>
              </a:pPr>
              <a:endParaRPr sz="337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6" name="Group 45"/>
          <p:cNvGrpSpPr/>
          <p:nvPr/>
        </p:nvGrpSpPr>
        <p:grpSpPr>
          <a:xfrm>
            <a:off x="6816418" y="2861560"/>
            <a:ext cx="1351162" cy="1351162"/>
            <a:chOff x="6462994" y="2823431"/>
            <a:chExt cx="1281172" cy="1281172"/>
          </a:xfrm>
        </p:grpSpPr>
        <p:sp>
          <p:nvSpPr>
            <p:cNvPr id="47" name="Oval 46"/>
            <p:cNvSpPr/>
            <p:nvPr/>
          </p:nvSpPr>
          <p:spPr>
            <a:xfrm>
              <a:off x="6462994" y="2823431"/>
              <a:ext cx="1281172" cy="1281172"/>
            </a:xfrm>
            <a:prstGeom prst="ellipse">
              <a:avLst/>
            </a:prstGeom>
            <a:solidFill>
              <a:schemeClr val="accent3"/>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id-ID"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47"/>
            <p:cNvSpPr txBox="1"/>
            <p:nvPr/>
          </p:nvSpPr>
          <p:spPr>
            <a:xfrm>
              <a:off x="6464433" y="3648031"/>
              <a:ext cx="1228725" cy="201365"/>
            </a:xfrm>
            <a:prstGeom prst="rect">
              <a:avLst/>
            </a:prstGeom>
            <a:noFill/>
          </p:spPr>
          <p:txBody>
            <a:bodyPr wrap="square" lIns="0" tIns="0" rIns="0" bIns="0" rtlCol="0">
              <a:spAutoFit/>
            </a:bodyPr>
            <a:lstStyle/>
            <a:p>
              <a:pPr algn="ctr">
                <a:lnSpc>
                  <a:spcPct val="120000"/>
                </a:lnSpc>
              </a:pPr>
              <a:r>
                <a:rPr lang="en-GB" sz="1265"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Action</a:t>
              </a:r>
              <a:endParaRPr lang="en-GB" sz="1265"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Shape 3659"/>
            <p:cNvSpPr/>
            <p:nvPr/>
          </p:nvSpPr>
          <p:spPr>
            <a:xfrm>
              <a:off x="6832503" y="3101635"/>
              <a:ext cx="538260" cy="504640"/>
            </a:xfrm>
            <a:custGeom>
              <a:avLst/>
              <a:gdLst/>
              <a:ahLst/>
              <a:cxnLst>
                <a:cxn ang="0">
                  <a:pos x="wd2" y="hd2"/>
                </a:cxn>
                <a:cxn ang="5400000">
                  <a:pos x="wd2" y="hd2"/>
                </a:cxn>
                <a:cxn ang="10800000">
                  <a:pos x="wd2" y="hd2"/>
                </a:cxn>
                <a:cxn ang="16200000">
                  <a:pos x="wd2" y="hd2"/>
                </a:cxn>
              </a:cxnLst>
              <a:rect l="0" t="0" r="r" b="b"/>
              <a:pathLst>
                <a:path w="20993" h="21440" extrusionOk="0">
                  <a:moveTo>
                    <a:pt x="20097" y="14373"/>
                  </a:moveTo>
                  <a:lnTo>
                    <a:pt x="15990" y="12571"/>
                  </a:lnTo>
                  <a:lnTo>
                    <a:pt x="16463" y="14008"/>
                  </a:lnTo>
                  <a:cubicBezTo>
                    <a:pt x="16439" y="15532"/>
                    <a:pt x="13726" y="16745"/>
                    <a:pt x="10496" y="16745"/>
                  </a:cubicBezTo>
                  <a:cubicBezTo>
                    <a:pt x="7268" y="16745"/>
                    <a:pt x="4553" y="15532"/>
                    <a:pt x="4529" y="14008"/>
                  </a:cubicBezTo>
                  <a:lnTo>
                    <a:pt x="5002" y="12571"/>
                  </a:lnTo>
                  <a:lnTo>
                    <a:pt x="895" y="14373"/>
                  </a:lnTo>
                  <a:cubicBezTo>
                    <a:pt x="-255" y="14878"/>
                    <a:pt x="-304" y="15814"/>
                    <a:pt x="789" y="16451"/>
                  </a:cubicBezTo>
                  <a:lnTo>
                    <a:pt x="8511" y="20962"/>
                  </a:lnTo>
                  <a:cubicBezTo>
                    <a:pt x="9602" y="21600"/>
                    <a:pt x="11390" y="21600"/>
                    <a:pt x="12481" y="20962"/>
                  </a:cubicBezTo>
                  <a:lnTo>
                    <a:pt x="20205" y="16451"/>
                  </a:lnTo>
                  <a:cubicBezTo>
                    <a:pt x="21296" y="15814"/>
                    <a:pt x="21247" y="14878"/>
                    <a:pt x="20097" y="14373"/>
                  </a:cubicBezTo>
                  <a:close/>
                  <a:moveTo>
                    <a:pt x="10496" y="5209"/>
                  </a:moveTo>
                  <a:cubicBezTo>
                    <a:pt x="11724" y="5209"/>
                    <a:pt x="12866" y="4796"/>
                    <a:pt x="13199" y="4152"/>
                  </a:cubicBezTo>
                  <a:cubicBezTo>
                    <a:pt x="12739" y="2744"/>
                    <a:pt x="12343" y="1535"/>
                    <a:pt x="12094" y="773"/>
                  </a:cubicBezTo>
                  <a:cubicBezTo>
                    <a:pt x="11927" y="264"/>
                    <a:pt x="11175" y="0"/>
                    <a:pt x="10496" y="0"/>
                  </a:cubicBezTo>
                  <a:cubicBezTo>
                    <a:pt x="9817" y="0"/>
                    <a:pt x="9065" y="264"/>
                    <a:pt x="8898" y="773"/>
                  </a:cubicBezTo>
                  <a:cubicBezTo>
                    <a:pt x="8649" y="1535"/>
                    <a:pt x="8253" y="2744"/>
                    <a:pt x="7792" y="4152"/>
                  </a:cubicBezTo>
                  <a:cubicBezTo>
                    <a:pt x="8126" y="4796"/>
                    <a:pt x="9268" y="5209"/>
                    <a:pt x="10496" y="5209"/>
                  </a:cubicBezTo>
                  <a:close/>
                  <a:moveTo>
                    <a:pt x="10496" y="13197"/>
                  </a:moveTo>
                  <a:cubicBezTo>
                    <a:pt x="13109" y="13197"/>
                    <a:pt x="15296" y="12229"/>
                    <a:pt x="15429" y="10966"/>
                  </a:cubicBezTo>
                  <a:cubicBezTo>
                    <a:pt x="15041" y="9779"/>
                    <a:pt x="14617" y="8484"/>
                    <a:pt x="14201" y="7211"/>
                  </a:cubicBezTo>
                  <a:cubicBezTo>
                    <a:pt x="13911" y="8118"/>
                    <a:pt x="12316" y="8759"/>
                    <a:pt x="10496" y="8759"/>
                  </a:cubicBezTo>
                  <a:cubicBezTo>
                    <a:pt x="8678" y="8759"/>
                    <a:pt x="7081" y="8118"/>
                    <a:pt x="6791" y="7211"/>
                  </a:cubicBezTo>
                  <a:cubicBezTo>
                    <a:pt x="6375" y="8484"/>
                    <a:pt x="5951" y="9779"/>
                    <a:pt x="5563" y="10966"/>
                  </a:cubicBezTo>
                  <a:cubicBezTo>
                    <a:pt x="5696" y="12229"/>
                    <a:pt x="7883" y="13197"/>
                    <a:pt x="10496" y="13197"/>
                  </a:cubicBezTo>
                  <a:close/>
                </a:path>
              </a:pathLst>
            </a:custGeom>
            <a:solidFill>
              <a:schemeClr val="bg1"/>
            </a:solidFill>
            <a:ln w="12700" cap="flat">
              <a:noFill/>
              <a:miter lim="400000"/>
            </a:ln>
            <a:effectLst/>
          </p:spPr>
          <p:txBody>
            <a:bodyPr wrap="square" lIns="40181" tIns="40181" rIns="40181" bIns="40181" numCol="1" anchor="ctr">
              <a:noAutofit/>
            </a:bodyPr>
            <a:lstStyle/>
            <a:p>
              <a:pPr lvl="0">
                <a:lnSpc>
                  <a:spcPct val="120000"/>
                </a:lnSpc>
                <a:defRPr sz="3200">
                  <a:solidFill>
                    <a:srgbClr val="FFFFFF"/>
                  </a:solidFill>
                  <a:latin typeface="Helvetica Light"/>
                  <a:ea typeface="Helvetica Light"/>
                  <a:cs typeface="Helvetica Light"/>
                  <a:sym typeface="Helvetica Light"/>
                </a:defRPr>
              </a:pPr>
              <a:endParaRPr sz="337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3"/>
          <p:cNvGrpSpPr/>
          <p:nvPr/>
        </p:nvGrpSpPr>
        <p:grpSpPr>
          <a:xfrm>
            <a:off x="8440491" y="1881772"/>
            <a:ext cx="1295850" cy="984883"/>
            <a:chOff x="8002940" y="1894396"/>
            <a:chExt cx="1228725" cy="933866"/>
          </a:xfrm>
        </p:grpSpPr>
        <p:sp>
          <p:nvSpPr>
            <p:cNvPr id="40" name="Oval 39"/>
            <p:cNvSpPr/>
            <p:nvPr/>
          </p:nvSpPr>
          <p:spPr>
            <a:xfrm>
              <a:off x="8141566" y="1894396"/>
              <a:ext cx="933867" cy="933866"/>
            </a:xfrm>
            <a:prstGeom prst="ellipse">
              <a:avLst/>
            </a:prstGeom>
            <a:noFill/>
            <a:ln w="889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id-ID"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40"/>
            <p:cNvSpPr txBox="1"/>
            <p:nvPr/>
          </p:nvSpPr>
          <p:spPr>
            <a:xfrm>
              <a:off x="8002940" y="2448897"/>
              <a:ext cx="1228725" cy="201365"/>
            </a:xfrm>
            <a:prstGeom prst="rect">
              <a:avLst/>
            </a:prstGeom>
            <a:noFill/>
          </p:spPr>
          <p:txBody>
            <a:bodyPr wrap="square" lIns="0" tIns="0" rIns="0" bIns="0" rtlCol="0">
              <a:spAutoFit/>
            </a:bodyPr>
            <a:lstStyle/>
            <a:p>
              <a:pPr algn="ctr">
                <a:lnSpc>
                  <a:spcPct val="120000"/>
                </a:lnSpc>
              </a:pPr>
              <a:r>
                <a:rPr lang="en-GB" sz="1265"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Review</a:t>
              </a:r>
              <a:endParaRPr lang="en-GB" sz="1265"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9" name="Group 58"/>
            <p:cNvGrpSpPr/>
            <p:nvPr/>
          </p:nvGrpSpPr>
          <p:grpSpPr>
            <a:xfrm>
              <a:off x="8471742" y="2116976"/>
              <a:ext cx="278423" cy="275492"/>
              <a:chOff x="7199313" y="1600200"/>
              <a:chExt cx="452438" cy="447675"/>
            </a:xfrm>
            <a:solidFill>
              <a:schemeClr val="accent2"/>
            </a:solidFill>
            <a:effectLst/>
          </p:grpSpPr>
          <p:sp>
            <p:nvSpPr>
              <p:cNvPr id="60" name="Freeform 13"/>
              <p:cNvSpPr>
                <a:spLocks noEditPoints="1"/>
              </p:cNvSpPr>
              <p:nvPr/>
            </p:nvSpPr>
            <p:spPr bwMode="auto">
              <a:xfrm>
                <a:off x="7310438" y="1711325"/>
                <a:ext cx="341313" cy="336550"/>
              </a:xfrm>
              <a:custGeom>
                <a:avLst/>
                <a:gdLst>
                  <a:gd name="T0" fmla="*/ 1 w 68"/>
                  <a:gd name="T1" fmla="*/ 18 h 67"/>
                  <a:gd name="T2" fmla="*/ 12 w 68"/>
                  <a:gd name="T3" fmla="*/ 28 h 67"/>
                  <a:gd name="T4" fmla="*/ 28 w 68"/>
                  <a:gd name="T5" fmla="*/ 28 h 67"/>
                  <a:gd name="T6" fmla="*/ 29 w 68"/>
                  <a:gd name="T7" fmla="*/ 11 h 67"/>
                  <a:gd name="T8" fmla="*/ 18 w 68"/>
                  <a:gd name="T9" fmla="*/ 1 h 67"/>
                  <a:gd name="T10" fmla="*/ 25 w 68"/>
                  <a:gd name="T11" fmla="*/ 0 h 67"/>
                  <a:gd name="T12" fmla="*/ 50 w 68"/>
                  <a:gd name="T13" fmla="*/ 24 h 67"/>
                  <a:gd name="T14" fmla="*/ 47 w 68"/>
                  <a:gd name="T15" fmla="*/ 35 h 67"/>
                  <a:gd name="T16" fmla="*/ 65 w 68"/>
                  <a:gd name="T17" fmla="*/ 53 h 67"/>
                  <a:gd name="T18" fmla="*/ 64 w 68"/>
                  <a:gd name="T19" fmla="*/ 64 h 67"/>
                  <a:gd name="T20" fmla="*/ 53 w 68"/>
                  <a:gd name="T21" fmla="*/ 64 h 67"/>
                  <a:gd name="T22" fmla="*/ 36 w 68"/>
                  <a:gd name="T23" fmla="*/ 47 h 67"/>
                  <a:gd name="T24" fmla="*/ 25 w 68"/>
                  <a:gd name="T25" fmla="*/ 49 h 67"/>
                  <a:gd name="T26" fmla="*/ 0 w 68"/>
                  <a:gd name="T27" fmla="*/ 24 h 67"/>
                  <a:gd name="T28" fmla="*/ 1 w 68"/>
                  <a:gd name="T29" fmla="*/ 18 h 67"/>
                  <a:gd name="T30" fmla="*/ 54 w 68"/>
                  <a:gd name="T31" fmla="*/ 58 h 67"/>
                  <a:gd name="T32" fmla="*/ 58 w 68"/>
                  <a:gd name="T33" fmla="*/ 62 h 67"/>
                  <a:gd name="T34" fmla="*/ 63 w 68"/>
                  <a:gd name="T35" fmla="*/ 58 h 67"/>
                  <a:gd name="T36" fmla="*/ 58 w 68"/>
                  <a:gd name="T37" fmla="*/ 54 h 67"/>
                  <a:gd name="T38" fmla="*/ 54 w 68"/>
                  <a:gd name="T39" fmla="*/ 58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67">
                    <a:moveTo>
                      <a:pt x="1" y="18"/>
                    </a:moveTo>
                    <a:cubicBezTo>
                      <a:pt x="12" y="28"/>
                      <a:pt x="12" y="28"/>
                      <a:pt x="12" y="28"/>
                    </a:cubicBezTo>
                    <a:cubicBezTo>
                      <a:pt x="16" y="33"/>
                      <a:pt x="23" y="32"/>
                      <a:pt x="28" y="28"/>
                    </a:cubicBezTo>
                    <a:cubicBezTo>
                      <a:pt x="33" y="23"/>
                      <a:pt x="33" y="16"/>
                      <a:pt x="29" y="11"/>
                    </a:cubicBezTo>
                    <a:cubicBezTo>
                      <a:pt x="18" y="1"/>
                      <a:pt x="18" y="1"/>
                      <a:pt x="18" y="1"/>
                    </a:cubicBezTo>
                    <a:cubicBezTo>
                      <a:pt x="21" y="0"/>
                      <a:pt x="23" y="0"/>
                      <a:pt x="25" y="0"/>
                    </a:cubicBezTo>
                    <a:cubicBezTo>
                      <a:pt x="39" y="0"/>
                      <a:pt x="50" y="11"/>
                      <a:pt x="50" y="24"/>
                    </a:cubicBezTo>
                    <a:cubicBezTo>
                      <a:pt x="50" y="28"/>
                      <a:pt x="49" y="32"/>
                      <a:pt x="47" y="35"/>
                    </a:cubicBezTo>
                    <a:cubicBezTo>
                      <a:pt x="65" y="53"/>
                      <a:pt x="65" y="53"/>
                      <a:pt x="65" y="53"/>
                    </a:cubicBezTo>
                    <a:cubicBezTo>
                      <a:pt x="68" y="55"/>
                      <a:pt x="68" y="61"/>
                      <a:pt x="64" y="64"/>
                    </a:cubicBezTo>
                    <a:cubicBezTo>
                      <a:pt x="61" y="67"/>
                      <a:pt x="56" y="67"/>
                      <a:pt x="53" y="64"/>
                    </a:cubicBezTo>
                    <a:cubicBezTo>
                      <a:pt x="36" y="47"/>
                      <a:pt x="36" y="47"/>
                      <a:pt x="36" y="47"/>
                    </a:cubicBezTo>
                    <a:cubicBezTo>
                      <a:pt x="32" y="48"/>
                      <a:pt x="29" y="49"/>
                      <a:pt x="25" y="49"/>
                    </a:cubicBezTo>
                    <a:cubicBezTo>
                      <a:pt x="11" y="49"/>
                      <a:pt x="0" y="38"/>
                      <a:pt x="0" y="24"/>
                    </a:cubicBezTo>
                    <a:cubicBezTo>
                      <a:pt x="0" y="22"/>
                      <a:pt x="1" y="20"/>
                      <a:pt x="1" y="18"/>
                    </a:cubicBezTo>
                    <a:close/>
                    <a:moveTo>
                      <a:pt x="54" y="58"/>
                    </a:moveTo>
                    <a:cubicBezTo>
                      <a:pt x="54" y="60"/>
                      <a:pt x="56" y="62"/>
                      <a:pt x="58" y="62"/>
                    </a:cubicBezTo>
                    <a:cubicBezTo>
                      <a:pt x="61" y="62"/>
                      <a:pt x="63" y="60"/>
                      <a:pt x="63" y="58"/>
                    </a:cubicBezTo>
                    <a:cubicBezTo>
                      <a:pt x="63" y="56"/>
                      <a:pt x="61" y="54"/>
                      <a:pt x="58" y="54"/>
                    </a:cubicBezTo>
                    <a:cubicBezTo>
                      <a:pt x="56" y="54"/>
                      <a:pt x="54" y="56"/>
                      <a:pt x="54" y="58"/>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pPr>
                  <a:lnSpc>
                    <a:spcPct val="120000"/>
                  </a:lnSpc>
                </a:pPr>
                <a:endParaRPr lang="id-ID" sz="253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14"/>
              <p:cNvSpPr>
                <a:spLocks noEditPoints="1"/>
              </p:cNvSpPr>
              <p:nvPr/>
            </p:nvSpPr>
            <p:spPr bwMode="auto">
              <a:xfrm>
                <a:off x="7199313" y="1600200"/>
                <a:ext cx="447675" cy="361950"/>
              </a:xfrm>
              <a:custGeom>
                <a:avLst/>
                <a:gdLst>
                  <a:gd name="T0" fmla="*/ 24 w 89"/>
                  <a:gd name="T1" fmla="*/ 66 h 72"/>
                  <a:gd name="T2" fmla="*/ 6 w 89"/>
                  <a:gd name="T3" fmla="*/ 66 h 72"/>
                  <a:gd name="T4" fmla="*/ 6 w 89"/>
                  <a:gd name="T5" fmla="*/ 11 h 72"/>
                  <a:gd name="T6" fmla="*/ 83 w 89"/>
                  <a:gd name="T7" fmla="*/ 11 h 72"/>
                  <a:gd name="T8" fmla="*/ 83 w 89"/>
                  <a:gd name="T9" fmla="*/ 63 h 72"/>
                  <a:gd name="T10" fmla="*/ 89 w 89"/>
                  <a:gd name="T11" fmla="*/ 68 h 72"/>
                  <a:gd name="T12" fmla="*/ 89 w 89"/>
                  <a:gd name="T13" fmla="*/ 67 h 72"/>
                  <a:gd name="T14" fmla="*/ 89 w 89"/>
                  <a:gd name="T15" fmla="*/ 5 h 72"/>
                  <a:gd name="T16" fmla="*/ 84 w 89"/>
                  <a:gd name="T17" fmla="*/ 0 h 72"/>
                  <a:gd name="T18" fmla="*/ 5 w 89"/>
                  <a:gd name="T19" fmla="*/ 0 h 72"/>
                  <a:gd name="T20" fmla="*/ 0 w 89"/>
                  <a:gd name="T21" fmla="*/ 5 h 72"/>
                  <a:gd name="T22" fmla="*/ 0 w 89"/>
                  <a:gd name="T23" fmla="*/ 67 h 72"/>
                  <a:gd name="T24" fmla="*/ 5 w 89"/>
                  <a:gd name="T25" fmla="*/ 72 h 72"/>
                  <a:gd name="T26" fmla="*/ 30 w 89"/>
                  <a:gd name="T27" fmla="*/ 72 h 72"/>
                  <a:gd name="T28" fmla="*/ 24 w 89"/>
                  <a:gd name="T29" fmla="*/ 66 h 72"/>
                  <a:gd name="T30" fmla="*/ 61 w 89"/>
                  <a:gd name="T31" fmla="*/ 3 h 72"/>
                  <a:gd name="T32" fmla="*/ 83 w 89"/>
                  <a:gd name="T33" fmla="*/ 3 h 72"/>
                  <a:gd name="T34" fmla="*/ 83 w 89"/>
                  <a:gd name="T35" fmla="*/ 7 h 72"/>
                  <a:gd name="T36" fmla="*/ 61 w 89"/>
                  <a:gd name="T37" fmla="*/ 7 h 72"/>
                  <a:gd name="T38" fmla="*/ 61 w 89"/>
                  <a:gd name="T39" fmla="*/ 3 h 72"/>
                  <a:gd name="T40" fmla="*/ 6 w 89"/>
                  <a:gd name="T41" fmla="*/ 3 h 72"/>
                  <a:gd name="T42" fmla="*/ 10 w 89"/>
                  <a:gd name="T43" fmla="*/ 3 h 72"/>
                  <a:gd name="T44" fmla="*/ 10 w 89"/>
                  <a:gd name="T45" fmla="*/ 7 h 72"/>
                  <a:gd name="T46" fmla="*/ 6 w 89"/>
                  <a:gd name="T47" fmla="*/ 7 h 72"/>
                  <a:gd name="T48" fmla="*/ 6 w 89"/>
                  <a:gd name="T49" fmla="*/ 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9" h="72">
                    <a:moveTo>
                      <a:pt x="24" y="66"/>
                    </a:moveTo>
                    <a:cubicBezTo>
                      <a:pt x="6" y="66"/>
                      <a:pt x="6" y="66"/>
                      <a:pt x="6" y="66"/>
                    </a:cubicBezTo>
                    <a:cubicBezTo>
                      <a:pt x="6" y="11"/>
                      <a:pt x="6" y="11"/>
                      <a:pt x="6" y="11"/>
                    </a:cubicBezTo>
                    <a:cubicBezTo>
                      <a:pt x="83" y="11"/>
                      <a:pt x="83" y="11"/>
                      <a:pt x="83" y="11"/>
                    </a:cubicBezTo>
                    <a:cubicBezTo>
                      <a:pt x="83" y="63"/>
                      <a:pt x="83" y="63"/>
                      <a:pt x="83" y="63"/>
                    </a:cubicBezTo>
                    <a:cubicBezTo>
                      <a:pt x="89" y="68"/>
                      <a:pt x="89" y="68"/>
                      <a:pt x="89" y="68"/>
                    </a:cubicBezTo>
                    <a:cubicBezTo>
                      <a:pt x="89" y="68"/>
                      <a:pt x="89" y="67"/>
                      <a:pt x="89" y="67"/>
                    </a:cubicBezTo>
                    <a:cubicBezTo>
                      <a:pt x="89" y="5"/>
                      <a:pt x="89" y="5"/>
                      <a:pt x="89" y="5"/>
                    </a:cubicBezTo>
                    <a:cubicBezTo>
                      <a:pt x="89" y="2"/>
                      <a:pt x="87" y="0"/>
                      <a:pt x="84" y="0"/>
                    </a:cubicBezTo>
                    <a:cubicBezTo>
                      <a:pt x="5" y="0"/>
                      <a:pt x="5" y="0"/>
                      <a:pt x="5" y="0"/>
                    </a:cubicBezTo>
                    <a:cubicBezTo>
                      <a:pt x="3" y="0"/>
                      <a:pt x="0" y="2"/>
                      <a:pt x="0" y="5"/>
                    </a:cubicBezTo>
                    <a:cubicBezTo>
                      <a:pt x="0" y="67"/>
                      <a:pt x="0" y="67"/>
                      <a:pt x="0" y="67"/>
                    </a:cubicBezTo>
                    <a:cubicBezTo>
                      <a:pt x="0" y="69"/>
                      <a:pt x="3" y="72"/>
                      <a:pt x="5" y="72"/>
                    </a:cubicBezTo>
                    <a:cubicBezTo>
                      <a:pt x="30" y="72"/>
                      <a:pt x="30" y="72"/>
                      <a:pt x="30" y="72"/>
                    </a:cubicBezTo>
                    <a:cubicBezTo>
                      <a:pt x="28" y="70"/>
                      <a:pt x="26" y="68"/>
                      <a:pt x="24" y="66"/>
                    </a:cubicBezTo>
                    <a:close/>
                    <a:moveTo>
                      <a:pt x="61" y="3"/>
                    </a:moveTo>
                    <a:cubicBezTo>
                      <a:pt x="83" y="3"/>
                      <a:pt x="83" y="3"/>
                      <a:pt x="83" y="3"/>
                    </a:cubicBezTo>
                    <a:cubicBezTo>
                      <a:pt x="83" y="7"/>
                      <a:pt x="83" y="7"/>
                      <a:pt x="83" y="7"/>
                    </a:cubicBezTo>
                    <a:cubicBezTo>
                      <a:pt x="61" y="7"/>
                      <a:pt x="61" y="7"/>
                      <a:pt x="61" y="7"/>
                    </a:cubicBezTo>
                    <a:lnTo>
                      <a:pt x="61" y="3"/>
                    </a:lnTo>
                    <a:close/>
                    <a:moveTo>
                      <a:pt x="6" y="3"/>
                    </a:moveTo>
                    <a:cubicBezTo>
                      <a:pt x="10" y="3"/>
                      <a:pt x="10" y="3"/>
                      <a:pt x="10" y="3"/>
                    </a:cubicBezTo>
                    <a:cubicBezTo>
                      <a:pt x="10" y="7"/>
                      <a:pt x="10" y="7"/>
                      <a:pt x="10" y="7"/>
                    </a:cubicBezTo>
                    <a:cubicBezTo>
                      <a:pt x="6" y="7"/>
                      <a:pt x="6" y="7"/>
                      <a:pt x="6" y="7"/>
                    </a:cubicBezTo>
                    <a:lnTo>
                      <a:pt x="6" y="3"/>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pPr>
                  <a:lnSpc>
                    <a:spcPct val="120000"/>
                  </a:lnSpc>
                </a:pPr>
                <a:endParaRPr lang="id-ID" sz="253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64" name="Group 63"/>
          <p:cNvGrpSpPr/>
          <p:nvPr/>
        </p:nvGrpSpPr>
        <p:grpSpPr>
          <a:xfrm>
            <a:off x="8440491" y="4212723"/>
            <a:ext cx="1295850" cy="984883"/>
            <a:chOff x="8002940" y="4104604"/>
            <a:chExt cx="1228725" cy="933866"/>
          </a:xfrm>
        </p:grpSpPr>
        <p:sp>
          <p:nvSpPr>
            <p:cNvPr id="37" name="TextBox 36"/>
            <p:cNvSpPr txBox="1"/>
            <p:nvPr/>
          </p:nvSpPr>
          <p:spPr>
            <a:xfrm>
              <a:off x="8002940" y="4668347"/>
              <a:ext cx="1228725" cy="201365"/>
            </a:xfrm>
            <a:prstGeom prst="rect">
              <a:avLst/>
            </a:prstGeom>
            <a:noFill/>
          </p:spPr>
          <p:txBody>
            <a:bodyPr wrap="square" lIns="0" tIns="0" rIns="0" bIns="0" rtlCol="0">
              <a:spAutoFit/>
            </a:bodyPr>
            <a:lstStyle/>
            <a:p>
              <a:pPr algn="ctr">
                <a:lnSpc>
                  <a:spcPct val="120000"/>
                </a:lnSpc>
              </a:pPr>
              <a:r>
                <a:rPr lang="en-GB" sz="1265" b="1" dirty="0" err="1">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rPr>
                <a:t>Analyze</a:t>
              </a:r>
              <a:endParaRPr lang="en-GB" sz="1265" b="1"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63" name="Group 62"/>
            <p:cNvGrpSpPr/>
            <p:nvPr/>
          </p:nvGrpSpPr>
          <p:grpSpPr>
            <a:xfrm>
              <a:off x="8141566" y="4104604"/>
              <a:ext cx="933867" cy="933866"/>
              <a:chOff x="8141566" y="4104604"/>
              <a:chExt cx="933867" cy="933866"/>
            </a:xfrm>
          </p:grpSpPr>
          <p:sp>
            <p:nvSpPr>
              <p:cNvPr id="36" name="Oval 35"/>
              <p:cNvSpPr/>
              <p:nvPr/>
            </p:nvSpPr>
            <p:spPr>
              <a:xfrm>
                <a:off x="8141566" y="4104604"/>
                <a:ext cx="933867" cy="933866"/>
              </a:xfrm>
              <a:prstGeom prst="ellipse">
                <a:avLst/>
              </a:prstGeom>
              <a:noFill/>
              <a:ln w="889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id-ID"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Freeform 263"/>
              <p:cNvSpPr>
                <a:spLocks noEditPoints="1"/>
              </p:cNvSpPr>
              <p:nvPr/>
            </p:nvSpPr>
            <p:spPr bwMode="auto">
              <a:xfrm>
                <a:off x="8456179" y="4292697"/>
                <a:ext cx="325668" cy="339983"/>
              </a:xfrm>
              <a:custGeom>
                <a:avLst/>
                <a:gdLst>
                  <a:gd name="T0" fmla="*/ 3 w 77"/>
                  <a:gd name="T1" fmla="*/ 30 h 77"/>
                  <a:gd name="T2" fmla="*/ 30 w 77"/>
                  <a:gd name="T3" fmla="*/ 5 h 77"/>
                  <a:gd name="T4" fmla="*/ 7 w 77"/>
                  <a:gd name="T5" fmla="*/ 31 h 77"/>
                  <a:gd name="T6" fmla="*/ 71 w 77"/>
                  <a:gd name="T7" fmla="*/ 31 h 77"/>
                  <a:gd name="T8" fmla="*/ 74 w 77"/>
                  <a:gd name="T9" fmla="*/ 30 h 77"/>
                  <a:gd name="T10" fmla="*/ 47 w 77"/>
                  <a:gd name="T11" fmla="*/ 5 h 77"/>
                  <a:gd name="T12" fmla="*/ 71 w 77"/>
                  <a:gd name="T13" fmla="*/ 31 h 77"/>
                  <a:gd name="T14" fmla="*/ 72 w 77"/>
                  <a:gd name="T15" fmla="*/ 43 h 77"/>
                  <a:gd name="T16" fmla="*/ 61 w 77"/>
                  <a:gd name="T17" fmla="*/ 40 h 77"/>
                  <a:gd name="T18" fmla="*/ 55 w 77"/>
                  <a:gd name="T19" fmla="*/ 61 h 77"/>
                  <a:gd name="T20" fmla="*/ 40 w 77"/>
                  <a:gd name="T21" fmla="*/ 68 h 77"/>
                  <a:gd name="T22" fmla="*/ 39 w 77"/>
                  <a:gd name="T23" fmla="*/ 77 h 77"/>
                  <a:gd name="T24" fmla="*/ 38 w 77"/>
                  <a:gd name="T25" fmla="*/ 68 h 77"/>
                  <a:gd name="T26" fmla="*/ 22 w 77"/>
                  <a:gd name="T27" fmla="*/ 61 h 77"/>
                  <a:gd name="T28" fmla="*/ 16 w 77"/>
                  <a:gd name="T29" fmla="*/ 40 h 77"/>
                  <a:gd name="T30" fmla="*/ 5 w 77"/>
                  <a:gd name="T31" fmla="*/ 43 h 77"/>
                  <a:gd name="T32" fmla="*/ 5 w 77"/>
                  <a:gd name="T33" fmla="*/ 34 h 77"/>
                  <a:gd name="T34" fmla="*/ 16 w 77"/>
                  <a:gd name="T35" fmla="*/ 38 h 77"/>
                  <a:gd name="T36" fmla="*/ 22 w 77"/>
                  <a:gd name="T37" fmla="*/ 16 h 77"/>
                  <a:gd name="T38" fmla="*/ 38 w 77"/>
                  <a:gd name="T39" fmla="*/ 9 h 77"/>
                  <a:gd name="T40" fmla="*/ 39 w 77"/>
                  <a:gd name="T41" fmla="*/ 0 h 77"/>
                  <a:gd name="T42" fmla="*/ 40 w 77"/>
                  <a:gd name="T43" fmla="*/ 9 h 77"/>
                  <a:gd name="T44" fmla="*/ 55 w 77"/>
                  <a:gd name="T45" fmla="*/ 16 h 77"/>
                  <a:gd name="T46" fmla="*/ 61 w 77"/>
                  <a:gd name="T47" fmla="*/ 38 h 77"/>
                  <a:gd name="T48" fmla="*/ 72 w 77"/>
                  <a:gd name="T49" fmla="*/ 34 h 77"/>
                  <a:gd name="T50" fmla="*/ 39 w 77"/>
                  <a:gd name="T51" fmla="*/ 8 h 77"/>
                  <a:gd name="T52" fmla="*/ 39 w 77"/>
                  <a:gd name="T53" fmla="*/ 2 h 77"/>
                  <a:gd name="T54" fmla="*/ 39 w 77"/>
                  <a:gd name="T55" fmla="*/ 8 h 77"/>
                  <a:gd name="T56" fmla="*/ 5 w 77"/>
                  <a:gd name="T57" fmla="*/ 36 h 77"/>
                  <a:gd name="T58" fmla="*/ 5 w 77"/>
                  <a:gd name="T59" fmla="*/ 41 h 77"/>
                  <a:gd name="T60" fmla="*/ 39 w 77"/>
                  <a:gd name="T61" fmla="*/ 70 h 77"/>
                  <a:gd name="T62" fmla="*/ 39 w 77"/>
                  <a:gd name="T63" fmla="*/ 75 h 77"/>
                  <a:gd name="T64" fmla="*/ 39 w 77"/>
                  <a:gd name="T65" fmla="*/ 70 h 77"/>
                  <a:gd name="T66" fmla="*/ 52 w 77"/>
                  <a:gd name="T67" fmla="*/ 47 h 77"/>
                  <a:gd name="T68" fmla="*/ 42 w 77"/>
                  <a:gd name="T69" fmla="*/ 39 h 77"/>
                  <a:gd name="T70" fmla="*/ 46 w 77"/>
                  <a:gd name="T71" fmla="*/ 33 h 77"/>
                  <a:gd name="T72" fmla="*/ 45 w 77"/>
                  <a:gd name="T73" fmla="*/ 30 h 77"/>
                  <a:gd name="T74" fmla="*/ 32 w 77"/>
                  <a:gd name="T75" fmla="*/ 30 h 77"/>
                  <a:gd name="T76" fmla="*/ 31 w 77"/>
                  <a:gd name="T77" fmla="*/ 33 h 77"/>
                  <a:gd name="T78" fmla="*/ 35 w 77"/>
                  <a:gd name="T79" fmla="*/ 39 h 77"/>
                  <a:gd name="T80" fmla="*/ 25 w 77"/>
                  <a:gd name="T81" fmla="*/ 47 h 77"/>
                  <a:gd name="T82" fmla="*/ 55 w 77"/>
                  <a:gd name="T83" fmla="*/ 54 h 77"/>
                  <a:gd name="T84" fmla="*/ 72 w 77"/>
                  <a:gd name="T85" fmla="*/ 36 h 77"/>
                  <a:gd name="T86" fmla="*/ 72 w 77"/>
                  <a:gd name="T87" fmla="*/ 41 h 77"/>
                  <a:gd name="T88" fmla="*/ 71 w 77"/>
                  <a:gd name="T89" fmla="*/ 47 h 77"/>
                  <a:gd name="T90" fmla="*/ 47 w 77"/>
                  <a:gd name="T91" fmla="*/ 73 h 77"/>
                  <a:gd name="T92" fmla="*/ 74 w 77"/>
                  <a:gd name="T93" fmla="*/ 47 h 77"/>
                  <a:gd name="T94" fmla="*/ 71 w 77"/>
                  <a:gd name="T95" fmla="*/ 47 h 77"/>
                  <a:gd name="T96" fmla="*/ 5 w 77"/>
                  <a:gd name="T97" fmla="*/ 47 h 77"/>
                  <a:gd name="T98" fmla="*/ 30 w 77"/>
                  <a:gd name="T99" fmla="*/ 74 h 77"/>
                  <a:gd name="T100" fmla="*/ 30 w 77"/>
                  <a:gd name="T101" fmla="*/ 71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7" h="77">
                    <a:moveTo>
                      <a:pt x="5" y="30"/>
                    </a:moveTo>
                    <a:cubicBezTo>
                      <a:pt x="4" y="30"/>
                      <a:pt x="4" y="30"/>
                      <a:pt x="3" y="30"/>
                    </a:cubicBezTo>
                    <a:cubicBezTo>
                      <a:pt x="7" y="17"/>
                      <a:pt x="17" y="7"/>
                      <a:pt x="30" y="4"/>
                    </a:cubicBezTo>
                    <a:cubicBezTo>
                      <a:pt x="30" y="4"/>
                      <a:pt x="30" y="4"/>
                      <a:pt x="30" y="5"/>
                    </a:cubicBezTo>
                    <a:cubicBezTo>
                      <a:pt x="30" y="5"/>
                      <a:pt x="30" y="6"/>
                      <a:pt x="30" y="7"/>
                    </a:cubicBezTo>
                    <a:cubicBezTo>
                      <a:pt x="19" y="10"/>
                      <a:pt x="9" y="19"/>
                      <a:pt x="7" y="31"/>
                    </a:cubicBezTo>
                    <a:cubicBezTo>
                      <a:pt x="6" y="30"/>
                      <a:pt x="5" y="30"/>
                      <a:pt x="5" y="30"/>
                    </a:cubicBezTo>
                    <a:close/>
                    <a:moveTo>
                      <a:pt x="71" y="31"/>
                    </a:moveTo>
                    <a:cubicBezTo>
                      <a:pt x="71" y="30"/>
                      <a:pt x="72" y="30"/>
                      <a:pt x="72" y="30"/>
                    </a:cubicBezTo>
                    <a:cubicBezTo>
                      <a:pt x="73" y="30"/>
                      <a:pt x="73" y="30"/>
                      <a:pt x="74" y="30"/>
                    </a:cubicBezTo>
                    <a:cubicBezTo>
                      <a:pt x="70" y="17"/>
                      <a:pt x="60" y="7"/>
                      <a:pt x="47" y="4"/>
                    </a:cubicBezTo>
                    <a:cubicBezTo>
                      <a:pt x="47" y="4"/>
                      <a:pt x="47" y="4"/>
                      <a:pt x="47" y="5"/>
                    </a:cubicBezTo>
                    <a:cubicBezTo>
                      <a:pt x="47" y="5"/>
                      <a:pt x="47" y="6"/>
                      <a:pt x="47" y="7"/>
                    </a:cubicBezTo>
                    <a:cubicBezTo>
                      <a:pt x="58" y="10"/>
                      <a:pt x="68" y="19"/>
                      <a:pt x="71" y="31"/>
                    </a:cubicBezTo>
                    <a:close/>
                    <a:moveTo>
                      <a:pt x="77" y="39"/>
                    </a:moveTo>
                    <a:cubicBezTo>
                      <a:pt x="77" y="41"/>
                      <a:pt x="75" y="43"/>
                      <a:pt x="72" y="43"/>
                    </a:cubicBezTo>
                    <a:cubicBezTo>
                      <a:pt x="70" y="43"/>
                      <a:pt x="68" y="42"/>
                      <a:pt x="68" y="40"/>
                    </a:cubicBezTo>
                    <a:cubicBezTo>
                      <a:pt x="61" y="40"/>
                      <a:pt x="61" y="40"/>
                      <a:pt x="61" y="40"/>
                    </a:cubicBezTo>
                    <a:cubicBezTo>
                      <a:pt x="61" y="55"/>
                      <a:pt x="61" y="55"/>
                      <a:pt x="61" y="55"/>
                    </a:cubicBezTo>
                    <a:cubicBezTo>
                      <a:pt x="61" y="58"/>
                      <a:pt x="58" y="61"/>
                      <a:pt x="55" y="61"/>
                    </a:cubicBezTo>
                    <a:cubicBezTo>
                      <a:pt x="40" y="61"/>
                      <a:pt x="40" y="61"/>
                      <a:pt x="40" y="61"/>
                    </a:cubicBezTo>
                    <a:cubicBezTo>
                      <a:pt x="40" y="68"/>
                      <a:pt x="40" y="68"/>
                      <a:pt x="40" y="68"/>
                    </a:cubicBezTo>
                    <a:cubicBezTo>
                      <a:pt x="42" y="68"/>
                      <a:pt x="43" y="70"/>
                      <a:pt x="43" y="73"/>
                    </a:cubicBezTo>
                    <a:cubicBezTo>
                      <a:pt x="43" y="75"/>
                      <a:pt x="41" y="77"/>
                      <a:pt x="39" y="77"/>
                    </a:cubicBezTo>
                    <a:cubicBezTo>
                      <a:pt x="36" y="77"/>
                      <a:pt x="34" y="75"/>
                      <a:pt x="34" y="73"/>
                    </a:cubicBezTo>
                    <a:cubicBezTo>
                      <a:pt x="34" y="70"/>
                      <a:pt x="35" y="68"/>
                      <a:pt x="38" y="68"/>
                    </a:cubicBezTo>
                    <a:cubicBezTo>
                      <a:pt x="38" y="61"/>
                      <a:pt x="38" y="61"/>
                      <a:pt x="38" y="61"/>
                    </a:cubicBezTo>
                    <a:cubicBezTo>
                      <a:pt x="22" y="61"/>
                      <a:pt x="22" y="61"/>
                      <a:pt x="22" y="61"/>
                    </a:cubicBezTo>
                    <a:cubicBezTo>
                      <a:pt x="19" y="61"/>
                      <a:pt x="16" y="58"/>
                      <a:pt x="16" y="55"/>
                    </a:cubicBezTo>
                    <a:cubicBezTo>
                      <a:pt x="16" y="40"/>
                      <a:pt x="16" y="40"/>
                      <a:pt x="16" y="40"/>
                    </a:cubicBezTo>
                    <a:cubicBezTo>
                      <a:pt x="9" y="40"/>
                      <a:pt x="9" y="40"/>
                      <a:pt x="9" y="40"/>
                    </a:cubicBezTo>
                    <a:cubicBezTo>
                      <a:pt x="9" y="42"/>
                      <a:pt x="7" y="43"/>
                      <a:pt x="5" y="43"/>
                    </a:cubicBezTo>
                    <a:cubicBezTo>
                      <a:pt x="2" y="43"/>
                      <a:pt x="0" y="41"/>
                      <a:pt x="0" y="39"/>
                    </a:cubicBezTo>
                    <a:cubicBezTo>
                      <a:pt x="0" y="36"/>
                      <a:pt x="2" y="34"/>
                      <a:pt x="5" y="34"/>
                    </a:cubicBezTo>
                    <a:cubicBezTo>
                      <a:pt x="7" y="34"/>
                      <a:pt x="9" y="36"/>
                      <a:pt x="9" y="38"/>
                    </a:cubicBezTo>
                    <a:cubicBezTo>
                      <a:pt x="16" y="38"/>
                      <a:pt x="16" y="38"/>
                      <a:pt x="16" y="38"/>
                    </a:cubicBezTo>
                    <a:cubicBezTo>
                      <a:pt x="16" y="22"/>
                      <a:pt x="16" y="22"/>
                      <a:pt x="16" y="22"/>
                    </a:cubicBezTo>
                    <a:cubicBezTo>
                      <a:pt x="16" y="19"/>
                      <a:pt x="19" y="16"/>
                      <a:pt x="22" y="16"/>
                    </a:cubicBezTo>
                    <a:cubicBezTo>
                      <a:pt x="38" y="16"/>
                      <a:pt x="38" y="16"/>
                      <a:pt x="38" y="16"/>
                    </a:cubicBezTo>
                    <a:cubicBezTo>
                      <a:pt x="38" y="9"/>
                      <a:pt x="38" y="9"/>
                      <a:pt x="38" y="9"/>
                    </a:cubicBezTo>
                    <a:cubicBezTo>
                      <a:pt x="35" y="9"/>
                      <a:pt x="34" y="7"/>
                      <a:pt x="34" y="5"/>
                    </a:cubicBezTo>
                    <a:cubicBezTo>
                      <a:pt x="34" y="2"/>
                      <a:pt x="36" y="0"/>
                      <a:pt x="39" y="0"/>
                    </a:cubicBezTo>
                    <a:cubicBezTo>
                      <a:pt x="41" y="0"/>
                      <a:pt x="43" y="2"/>
                      <a:pt x="43" y="5"/>
                    </a:cubicBezTo>
                    <a:cubicBezTo>
                      <a:pt x="43" y="7"/>
                      <a:pt x="42" y="9"/>
                      <a:pt x="40" y="9"/>
                    </a:cubicBezTo>
                    <a:cubicBezTo>
                      <a:pt x="40" y="16"/>
                      <a:pt x="40" y="16"/>
                      <a:pt x="40" y="16"/>
                    </a:cubicBezTo>
                    <a:cubicBezTo>
                      <a:pt x="55" y="16"/>
                      <a:pt x="55" y="16"/>
                      <a:pt x="55" y="16"/>
                    </a:cubicBezTo>
                    <a:cubicBezTo>
                      <a:pt x="58" y="16"/>
                      <a:pt x="61" y="19"/>
                      <a:pt x="61" y="22"/>
                    </a:cubicBezTo>
                    <a:cubicBezTo>
                      <a:pt x="61" y="38"/>
                      <a:pt x="61" y="38"/>
                      <a:pt x="61" y="38"/>
                    </a:cubicBezTo>
                    <a:cubicBezTo>
                      <a:pt x="68" y="38"/>
                      <a:pt x="68" y="38"/>
                      <a:pt x="68" y="38"/>
                    </a:cubicBezTo>
                    <a:cubicBezTo>
                      <a:pt x="68" y="36"/>
                      <a:pt x="70" y="34"/>
                      <a:pt x="72" y="34"/>
                    </a:cubicBezTo>
                    <a:cubicBezTo>
                      <a:pt x="75" y="34"/>
                      <a:pt x="77" y="36"/>
                      <a:pt x="77" y="39"/>
                    </a:cubicBezTo>
                    <a:close/>
                    <a:moveTo>
                      <a:pt x="39" y="8"/>
                    </a:moveTo>
                    <a:cubicBezTo>
                      <a:pt x="40" y="8"/>
                      <a:pt x="41" y="6"/>
                      <a:pt x="41" y="5"/>
                    </a:cubicBezTo>
                    <a:cubicBezTo>
                      <a:pt x="41" y="3"/>
                      <a:pt x="40" y="2"/>
                      <a:pt x="39" y="2"/>
                    </a:cubicBezTo>
                    <a:cubicBezTo>
                      <a:pt x="37" y="2"/>
                      <a:pt x="36" y="3"/>
                      <a:pt x="36" y="5"/>
                    </a:cubicBezTo>
                    <a:cubicBezTo>
                      <a:pt x="36" y="6"/>
                      <a:pt x="37" y="8"/>
                      <a:pt x="39" y="8"/>
                    </a:cubicBezTo>
                    <a:close/>
                    <a:moveTo>
                      <a:pt x="7" y="39"/>
                    </a:moveTo>
                    <a:cubicBezTo>
                      <a:pt x="7" y="37"/>
                      <a:pt x="6" y="36"/>
                      <a:pt x="5" y="36"/>
                    </a:cubicBezTo>
                    <a:cubicBezTo>
                      <a:pt x="3" y="36"/>
                      <a:pt x="2" y="37"/>
                      <a:pt x="2" y="39"/>
                    </a:cubicBezTo>
                    <a:cubicBezTo>
                      <a:pt x="2" y="40"/>
                      <a:pt x="3" y="41"/>
                      <a:pt x="5" y="41"/>
                    </a:cubicBezTo>
                    <a:cubicBezTo>
                      <a:pt x="6" y="41"/>
                      <a:pt x="7" y="40"/>
                      <a:pt x="7" y="39"/>
                    </a:cubicBezTo>
                    <a:close/>
                    <a:moveTo>
                      <a:pt x="39" y="70"/>
                    </a:moveTo>
                    <a:cubicBezTo>
                      <a:pt x="37" y="70"/>
                      <a:pt x="36" y="71"/>
                      <a:pt x="36" y="73"/>
                    </a:cubicBezTo>
                    <a:cubicBezTo>
                      <a:pt x="36" y="74"/>
                      <a:pt x="37" y="75"/>
                      <a:pt x="39" y="75"/>
                    </a:cubicBezTo>
                    <a:cubicBezTo>
                      <a:pt x="40" y="75"/>
                      <a:pt x="41" y="74"/>
                      <a:pt x="41" y="73"/>
                    </a:cubicBezTo>
                    <a:cubicBezTo>
                      <a:pt x="41" y="71"/>
                      <a:pt x="40" y="70"/>
                      <a:pt x="39" y="70"/>
                    </a:cubicBezTo>
                    <a:close/>
                    <a:moveTo>
                      <a:pt x="55" y="54"/>
                    </a:moveTo>
                    <a:cubicBezTo>
                      <a:pt x="55" y="54"/>
                      <a:pt x="54" y="49"/>
                      <a:pt x="52" y="47"/>
                    </a:cubicBezTo>
                    <a:cubicBezTo>
                      <a:pt x="51" y="45"/>
                      <a:pt x="44" y="44"/>
                      <a:pt x="43" y="43"/>
                    </a:cubicBezTo>
                    <a:cubicBezTo>
                      <a:pt x="42" y="42"/>
                      <a:pt x="42" y="40"/>
                      <a:pt x="42" y="39"/>
                    </a:cubicBezTo>
                    <a:cubicBezTo>
                      <a:pt x="43" y="38"/>
                      <a:pt x="44" y="37"/>
                      <a:pt x="44" y="35"/>
                    </a:cubicBezTo>
                    <a:cubicBezTo>
                      <a:pt x="45" y="35"/>
                      <a:pt x="45" y="34"/>
                      <a:pt x="46" y="33"/>
                    </a:cubicBezTo>
                    <a:cubicBezTo>
                      <a:pt x="46" y="32"/>
                      <a:pt x="45" y="32"/>
                      <a:pt x="45" y="31"/>
                    </a:cubicBezTo>
                    <a:cubicBezTo>
                      <a:pt x="45" y="31"/>
                      <a:pt x="45" y="31"/>
                      <a:pt x="45" y="30"/>
                    </a:cubicBezTo>
                    <a:cubicBezTo>
                      <a:pt x="45" y="26"/>
                      <a:pt x="42" y="23"/>
                      <a:pt x="39" y="23"/>
                    </a:cubicBezTo>
                    <a:cubicBezTo>
                      <a:pt x="35" y="23"/>
                      <a:pt x="32" y="26"/>
                      <a:pt x="32" y="30"/>
                    </a:cubicBezTo>
                    <a:cubicBezTo>
                      <a:pt x="32" y="31"/>
                      <a:pt x="32" y="31"/>
                      <a:pt x="32" y="31"/>
                    </a:cubicBezTo>
                    <a:cubicBezTo>
                      <a:pt x="32" y="32"/>
                      <a:pt x="31" y="32"/>
                      <a:pt x="31" y="33"/>
                    </a:cubicBezTo>
                    <a:cubicBezTo>
                      <a:pt x="32" y="34"/>
                      <a:pt x="32" y="35"/>
                      <a:pt x="33" y="35"/>
                    </a:cubicBezTo>
                    <a:cubicBezTo>
                      <a:pt x="33" y="37"/>
                      <a:pt x="34" y="38"/>
                      <a:pt x="35" y="39"/>
                    </a:cubicBezTo>
                    <a:cubicBezTo>
                      <a:pt x="35" y="40"/>
                      <a:pt x="35" y="42"/>
                      <a:pt x="34" y="43"/>
                    </a:cubicBezTo>
                    <a:cubicBezTo>
                      <a:pt x="34" y="44"/>
                      <a:pt x="26" y="45"/>
                      <a:pt x="25" y="47"/>
                    </a:cubicBezTo>
                    <a:cubicBezTo>
                      <a:pt x="24" y="49"/>
                      <a:pt x="22" y="54"/>
                      <a:pt x="22" y="54"/>
                    </a:cubicBezTo>
                    <a:lnTo>
                      <a:pt x="55" y="54"/>
                    </a:lnTo>
                    <a:close/>
                    <a:moveTo>
                      <a:pt x="75" y="39"/>
                    </a:moveTo>
                    <a:cubicBezTo>
                      <a:pt x="75" y="37"/>
                      <a:pt x="74" y="36"/>
                      <a:pt x="72" y="36"/>
                    </a:cubicBezTo>
                    <a:cubicBezTo>
                      <a:pt x="71" y="36"/>
                      <a:pt x="70" y="37"/>
                      <a:pt x="70" y="39"/>
                    </a:cubicBezTo>
                    <a:cubicBezTo>
                      <a:pt x="70" y="40"/>
                      <a:pt x="71" y="41"/>
                      <a:pt x="72" y="41"/>
                    </a:cubicBezTo>
                    <a:cubicBezTo>
                      <a:pt x="74" y="41"/>
                      <a:pt x="75" y="40"/>
                      <a:pt x="75" y="39"/>
                    </a:cubicBezTo>
                    <a:close/>
                    <a:moveTo>
                      <a:pt x="71" y="47"/>
                    </a:moveTo>
                    <a:cubicBezTo>
                      <a:pt x="68" y="58"/>
                      <a:pt x="58" y="68"/>
                      <a:pt x="47" y="71"/>
                    </a:cubicBezTo>
                    <a:cubicBezTo>
                      <a:pt x="47" y="71"/>
                      <a:pt x="47" y="72"/>
                      <a:pt x="47" y="73"/>
                    </a:cubicBezTo>
                    <a:cubicBezTo>
                      <a:pt x="47" y="73"/>
                      <a:pt x="47" y="73"/>
                      <a:pt x="47" y="74"/>
                    </a:cubicBezTo>
                    <a:cubicBezTo>
                      <a:pt x="60" y="71"/>
                      <a:pt x="70" y="60"/>
                      <a:pt x="74" y="47"/>
                    </a:cubicBezTo>
                    <a:cubicBezTo>
                      <a:pt x="73" y="47"/>
                      <a:pt x="73" y="47"/>
                      <a:pt x="72" y="47"/>
                    </a:cubicBezTo>
                    <a:cubicBezTo>
                      <a:pt x="72" y="47"/>
                      <a:pt x="71" y="47"/>
                      <a:pt x="71" y="47"/>
                    </a:cubicBezTo>
                    <a:close/>
                    <a:moveTo>
                      <a:pt x="7" y="47"/>
                    </a:moveTo>
                    <a:cubicBezTo>
                      <a:pt x="6" y="47"/>
                      <a:pt x="5" y="47"/>
                      <a:pt x="5" y="47"/>
                    </a:cubicBezTo>
                    <a:cubicBezTo>
                      <a:pt x="4" y="47"/>
                      <a:pt x="4" y="47"/>
                      <a:pt x="3" y="47"/>
                    </a:cubicBezTo>
                    <a:cubicBezTo>
                      <a:pt x="7" y="60"/>
                      <a:pt x="17" y="71"/>
                      <a:pt x="30" y="74"/>
                    </a:cubicBezTo>
                    <a:cubicBezTo>
                      <a:pt x="30" y="73"/>
                      <a:pt x="30" y="73"/>
                      <a:pt x="30" y="73"/>
                    </a:cubicBezTo>
                    <a:cubicBezTo>
                      <a:pt x="30" y="72"/>
                      <a:pt x="30" y="71"/>
                      <a:pt x="30" y="71"/>
                    </a:cubicBezTo>
                    <a:cubicBezTo>
                      <a:pt x="19" y="68"/>
                      <a:pt x="9" y="58"/>
                      <a:pt x="7" y="47"/>
                    </a:cubicBezTo>
                    <a:close/>
                  </a:path>
                </a:pathLst>
              </a:custGeom>
              <a:solidFill>
                <a:schemeClr val="tx1">
                  <a:lumMod val="50000"/>
                  <a:lumOff val="50000"/>
                </a:schemeClr>
              </a:solidFill>
              <a:ln>
                <a:noFill/>
              </a:ln>
            </p:spPr>
            <p:txBody>
              <a:bodyPr vert="horz" wrap="square" lIns="96435" tIns="48218" rIns="96435" bIns="48218" numCol="1" anchor="t" anchorCtr="0" compatLnSpc="1"/>
              <a:lstStyle/>
              <a:p>
                <a:pPr>
                  <a:lnSpc>
                    <a:spcPct val="120000"/>
                  </a:lnSpc>
                </a:pP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50" name="TextBox 69"/>
          <p:cNvSpPr txBox="1"/>
          <p:nvPr/>
        </p:nvSpPr>
        <p:spPr>
          <a:xfrm>
            <a:off x="2023993" y="5268916"/>
            <a:ext cx="2305439" cy="375296"/>
          </a:xfrm>
          <a:prstGeom prst="rect">
            <a:avLst/>
          </a:prstGeom>
          <a:noFill/>
        </p:spPr>
        <p:txBody>
          <a:bodyPr wrap="none" rtlCol="0">
            <a:spAutoFit/>
          </a:bodyPr>
          <a:lstStyle/>
          <a:p>
            <a:pPr>
              <a:lnSpc>
                <a:spcPct val="120000"/>
              </a:lnSpc>
            </a:pPr>
            <a:r>
              <a:rPr lang="en-US" sz="1685"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Contribution of market</a:t>
            </a:r>
            <a:endParaRPr lang="id-ID" sz="1685"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Box 71"/>
          <p:cNvSpPr txBox="1"/>
          <p:nvPr/>
        </p:nvSpPr>
        <p:spPr>
          <a:xfrm>
            <a:off x="2013724" y="5686044"/>
            <a:ext cx="8810535" cy="646331"/>
          </a:xfrm>
          <a:prstGeom prst="rect">
            <a:avLst/>
          </a:prstGeom>
          <a:noFill/>
        </p:spPr>
        <p:txBody>
          <a:bodyPr wrap="square" rtlCol="0">
            <a:spAutoFit/>
          </a:bodyPr>
          <a:lstStyle/>
          <a:p>
            <a:pPr algn="just">
              <a:lnSpc>
                <a:spcPct val="150000"/>
              </a:lnSpc>
            </a:pPr>
            <a:r>
              <a:rPr lang="zh-CN" altLang="en-US" sz="120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修改文字内容，也可以直接复制你的内容到此。请替换文字内容，修改文字内容，也可以直接复制你的内容到此。，修改文字内容，也可以直接复制你的内容到此。</a:t>
            </a:r>
            <a:endParaRPr lang="id-ID" sz="12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文本框 51"/>
          <p:cNvSpPr txBox="1"/>
          <p:nvPr/>
        </p:nvSpPr>
        <p:spPr>
          <a:xfrm>
            <a:off x="592784" y="374451"/>
            <a:ext cx="3185988" cy="523220"/>
          </a:xfrm>
          <a:prstGeom prst="rect">
            <a:avLst/>
          </a:prstGeom>
        </p:spPr>
        <p:txBody>
          <a:bodyPr wrap="square" rtlCol="0">
            <a:spAutoFit/>
          </a:bodyPr>
          <a:lstStyle/>
          <a:p>
            <a:r>
              <a:rPr lang="zh-CN" altLang="en-US" sz="2800" spc="300" dirty="0">
                <a:latin typeface="Century Gothic" panose="020B0502020202020204" pitchFamily="34" charset="0"/>
                <a:ea typeface="微软雅黑" panose="020B0503020204020204" pitchFamily="34" charset="-122"/>
              </a:rPr>
              <a:t>添加标题文字</a:t>
            </a:r>
            <a:endParaRPr lang="zh-CN" altLang="en-US" sz="2800" spc="300" dirty="0">
              <a:latin typeface="Century Gothic" panose="020B0502020202020204" pitchFamily="34" charset="0"/>
              <a:ea typeface="微软雅黑" panose="020B0503020204020204" pitchFamily="34" charset="-122"/>
            </a:endParaRPr>
          </a:p>
        </p:txBody>
      </p:sp>
      <p:sp>
        <p:nvSpPr>
          <p:cNvPr id="53" name="矩形 52"/>
          <p:cNvSpPr/>
          <p:nvPr/>
        </p:nvSpPr>
        <p:spPr>
          <a:xfrm>
            <a:off x="2137" y="326784"/>
            <a:ext cx="557003" cy="5570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fade">
                                      <p:cBhvr>
                                        <p:cTn id="23" dur="500"/>
                                        <p:tgtEl>
                                          <p:spTgt spid="4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wipe(left)">
                                      <p:cBhvr>
                                        <p:cTn id="27" dur="500"/>
                                        <p:tgtEl>
                                          <p:spTgt spid="2"/>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500"/>
                                        <p:tgtEl>
                                          <p:spTgt spid="4"/>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wipe(left)">
                                      <p:cBhvr>
                                        <p:cTn id="35" dur="500"/>
                                        <p:tgtEl>
                                          <p:spTgt spid="3"/>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64"/>
                                        </p:tgtEl>
                                        <p:attrNameLst>
                                          <p:attrName>style.visibility</p:attrName>
                                        </p:attrNameLst>
                                      </p:cBhvr>
                                      <p:to>
                                        <p:strVal val="visible"/>
                                      </p:to>
                                    </p:set>
                                    <p:animEffect transition="in" filter="fade">
                                      <p:cBhvr>
                                        <p:cTn id="39" dur="500"/>
                                        <p:tgtEl>
                                          <p:spTgt spid="64"/>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left)">
                                      <p:cBhvr>
                                        <p:cTn id="43" dur="500"/>
                                        <p:tgtEl>
                                          <p:spTgt spid="7"/>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fade">
                                      <p:cBhvr>
                                        <p:cTn id="47" dur="500"/>
                                        <p:tgtEl>
                                          <p:spTgt spid="31"/>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50"/>
                                        </p:tgtEl>
                                        <p:attrNameLst>
                                          <p:attrName>style.visibility</p:attrName>
                                        </p:attrNameLst>
                                      </p:cBhvr>
                                      <p:to>
                                        <p:strVal val="visible"/>
                                      </p:to>
                                    </p:set>
                                    <p:animEffect transition="in" filter="fade">
                                      <p:cBhvr>
                                        <p:cTn id="51" dur="500"/>
                                        <p:tgtEl>
                                          <p:spTgt spid="50"/>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51"/>
                                        </p:tgtEl>
                                        <p:attrNameLst>
                                          <p:attrName>style.visibility</p:attrName>
                                        </p:attrNameLst>
                                      </p:cBhvr>
                                      <p:to>
                                        <p:strVal val="visible"/>
                                      </p:to>
                                    </p:set>
                                    <p:animEffect transition="in" filter="wipe(left)">
                                      <p:cBhvr>
                                        <p:cTn id="5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animBg="1"/>
      <p:bldP spid="6" grpId="0" animBg="1"/>
      <p:bldP spid="7" grpId="0" animBg="1"/>
      <p:bldP spid="50" grpId="0"/>
      <p:bldP spid="5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形状 14"/>
          <p:cNvSpPr/>
          <p:nvPr/>
        </p:nvSpPr>
        <p:spPr>
          <a:xfrm>
            <a:off x="3646812" y="1744117"/>
            <a:ext cx="5625394" cy="3923721"/>
          </a:xfrm>
          <a:custGeom>
            <a:avLst/>
            <a:gdLst>
              <a:gd name="connsiteX0" fmla="*/ 2667000 w 5334000"/>
              <a:gd name="connsiteY0" fmla="*/ 0 h 3720473"/>
              <a:gd name="connsiteX1" fmla="*/ 5334000 w 5334000"/>
              <a:gd name="connsiteY1" fmla="*/ 2667000 h 3720473"/>
              <a:gd name="connsiteX2" fmla="*/ 5124414 w 5334000"/>
              <a:gd name="connsiteY2" fmla="*/ 3705117 h 3720473"/>
              <a:gd name="connsiteX3" fmla="*/ 5117017 w 5334000"/>
              <a:gd name="connsiteY3" fmla="*/ 3720473 h 3720473"/>
              <a:gd name="connsiteX4" fmla="*/ 5098003 w 5334000"/>
              <a:gd name="connsiteY4" fmla="*/ 3720473 h 3720473"/>
              <a:gd name="connsiteX5" fmla="*/ 5108615 w 5334000"/>
              <a:gd name="connsiteY5" fmla="*/ 3698443 h 3720473"/>
              <a:gd name="connsiteX6" fmla="*/ 5316853 w 5334000"/>
              <a:gd name="connsiteY6" fmla="*/ 2667001 h 3720473"/>
              <a:gd name="connsiteX7" fmla="*/ 2667001 w 5334000"/>
              <a:gd name="connsiteY7" fmla="*/ 17149 h 3720473"/>
              <a:gd name="connsiteX8" fmla="*/ 17149 w 5334000"/>
              <a:gd name="connsiteY8" fmla="*/ 2667001 h 3720473"/>
              <a:gd name="connsiteX9" fmla="*/ 225387 w 5334000"/>
              <a:gd name="connsiteY9" fmla="*/ 3698443 h 3720473"/>
              <a:gd name="connsiteX10" fmla="*/ 236000 w 5334000"/>
              <a:gd name="connsiteY10" fmla="*/ 3720473 h 3720473"/>
              <a:gd name="connsiteX11" fmla="*/ 216984 w 5334000"/>
              <a:gd name="connsiteY11" fmla="*/ 3720473 h 3720473"/>
              <a:gd name="connsiteX12" fmla="*/ 209586 w 5334000"/>
              <a:gd name="connsiteY12" fmla="*/ 3705117 h 3720473"/>
              <a:gd name="connsiteX13" fmla="*/ 0 w 5334000"/>
              <a:gd name="connsiteY13" fmla="*/ 2667000 h 3720473"/>
              <a:gd name="connsiteX14" fmla="*/ 2667000 w 5334000"/>
              <a:gd name="connsiteY14" fmla="*/ 0 h 37204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334000" h="3720473">
                <a:moveTo>
                  <a:pt x="2667000" y="0"/>
                </a:moveTo>
                <a:cubicBezTo>
                  <a:pt x="4139943" y="0"/>
                  <a:pt x="5334000" y="1194057"/>
                  <a:pt x="5334000" y="2667000"/>
                </a:cubicBezTo>
                <a:cubicBezTo>
                  <a:pt x="5334000" y="3035236"/>
                  <a:pt x="5259371" y="3386041"/>
                  <a:pt x="5124414" y="3705117"/>
                </a:cubicBezTo>
                <a:lnTo>
                  <a:pt x="5117017" y="3720473"/>
                </a:lnTo>
                <a:lnTo>
                  <a:pt x="5098003" y="3720473"/>
                </a:lnTo>
                <a:lnTo>
                  <a:pt x="5108615" y="3698443"/>
                </a:lnTo>
                <a:cubicBezTo>
                  <a:pt x="5242704" y="3381419"/>
                  <a:pt x="5316853" y="3032869"/>
                  <a:pt x="5316853" y="2667001"/>
                </a:cubicBezTo>
                <a:cubicBezTo>
                  <a:pt x="5316853" y="1203528"/>
                  <a:pt x="4130474" y="17149"/>
                  <a:pt x="2667001" y="17149"/>
                </a:cubicBezTo>
                <a:cubicBezTo>
                  <a:pt x="1203528" y="17149"/>
                  <a:pt x="17149" y="1203528"/>
                  <a:pt x="17149" y="2667001"/>
                </a:cubicBezTo>
                <a:cubicBezTo>
                  <a:pt x="17149" y="3032869"/>
                  <a:pt x="91298" y="3381419"/>
                  <a:pt x="225387" y="3698443"/>
                </a:cubicBezTo>
                <a:lnTo>
                  <a:pt x="236000" y="3720473"/>
                </a:lnTo>
                <a:lnTo>
                  <a:pt x="216984" y="3720473"/>
                </a:lnTo>
                <a:lnTo>
                  <a:pt x="209586" y="3705117"/>
                </a:lnTo>
                <a:cubicBezTo>
                  <a:pt x="74628" y="3386041"/>
                  <a:pt x="0" y="3035236"/>
                  <a:pt x="0" y="2667000"/>
                </a:cubicBezTo>
                <a:cubicBezTo>
                  <a:pt x="0" y="1194057"/>
                  <a:pt x="1194057" y="0"/>
                  <a:pt x="2667000" y="0"/>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标题 1"/>
          <p:cNvSpPr>
            <a:spLocks noChangeArrowheads="1"/>
          </p:cNvSpPr>
          <p:nvPr/>
        </p:nvSpPr>
        <p:spPr bwMode="auto">
          <a:xfrm>
            <a:off x="5925319" y="3433380"/>
            <a:ext cx="2939907" cy="22344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6960" dirty="0">
                <a:latin typeface="造字工房言宋（非商用）常规体" pitchFamily="50" charset="-122"/>
                <a:ea typeface="造字工房言宋（非商用）常规体" pitchFamily="50" charset="-122"/>
                <a:sym typeface="微软雅黑" panose="020B0503020204020204" pitchFamily="34" charset="-122"/>
              </a:rPr>
              <a:t>年度工作概述</a:t>
            </a:r>
            <a:endParaRPr lang="zh-CN" altLang="en-US" sz="6960" dirty="0">
              <a:latin typeface="造字工房言宋（非商用）常规体" pitchFamily="50" charset="-122"/>
              <a:ea typeface="造字工房言宋（非商用）常规体" pitchFamily="50" charset="-122"/>
              <a:sym typeface="微软雅黑" panose="020B0503020204020204" pitchFamily="34" charset="-122"/>
            </a:endParaRPr>
          </a:p>
        </p:txBody>
      </p:sp>
      <p:sp>
        <p:nvSpPr>
          <p:cNvPr id="8" name="标题 1"/>
          <p:cNvSpPr>
            <a:spLocks noChangeArrowheads="1"/>
          </p:cNvSpPr>
          <p:nvPr/>
        </p:nvSpPr>
        <p:spPr bwMode="auto">
          <a:xfrm>
            <a:off x="1905525" y="3611827"/>
            <a:ext cx="2005138" cy="1877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1600" dirty="0">
                <a:latin typeface="Bloody Impact" panose="02000506000000020004" pitchFamily="2" charset="0"/>
                <a:ea typeface="微软雅黑" panose="020B0503020204020204" pitchFamily="34" charset="-122"/>
                <a:sym typeface="微软雅黑" panose="020B0503020204020204" pitchFamily="34" charset="-122"/>
              </a:rPr>
              <a:t>02</a:t>
            </a:r>
            <a:endParaRPr lang="zh-CN" altLang="en-US" sz="11600" dirty="0">
              <a:latin typeface="Bloody Impact" panose="02000506000000020004" pitchFamily="2" charset="0"/>
              <a:ea typeface="微软雅黑" panose="020B0503020204020204" pitchFamily="34" charset="-122"/>
              <a:sym typeface="微软雅黑" panose="020B0503020204020204" pitchFamily="34" charset="-122"/>
            </a:endParaRPr>
          </a:p>
        </p:txBody>
      </p:sp>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rcRect/>
          <a:stretch>
            <a:fillRect/>
          </a:stretch>
        </p:blipFill>
        <p:spPr>
          <a:xfrm>
            <a:off x="4898609" y="3827132"/>
            <a:ext cx="368546" cy="755358"/>
          </a:xfrm>
          <a:custGeom>
            <a:avLst/>
            <a:gdLst>
              <a:gd name="connsiteX0" fmla="*/ 349455 w 349455"/>
              <a:gd name="connsiteY0" fmla="*/ 0 h 716231"/>
              <a:gd name="connsiteX1" fmla="*/ 349455 w 349455"/>
              <a:gd name="connsiteY1" fmla="*/ 716231 h 716231"/>
              <a:gd name="connsiteX2" fmla="*/ 0 w 349455"/>
              <a:gd name="connsiteY2" fmla="*/ 358115 h 716231"/>
            </a:gdLst>
            <a:ahLst/>
            <a:cxnLst>
              <a:cxn ang="0">
                <a:pos x="connsiteX0" y="connsiteY0"/>
              </a:cxn>
              <a:cxn ang="0">
                <a:pos x="connsiteX1" y="connsiteY1"/>
              </a:cxn>
              <a:cxn ang="0">
                <a:pos x="connsiteX2" y="connsiteY2"/>
              </a:cxn>
            </a:cxnLst>
            <a:rect l="l" t="t" r="r" b="b"/>
            <a:pathLst>
              <a:path w="349455" h="716231">
                <a:moveTo>
                  <a:pt x="349455" y="0"/>
                </a:moveTo>
                <a:lnTo>
                  <a:pt x="349455" y="716231"/>
                </a:lnTo>
                <a:lnTo>
                  <a:pt x="0" y="358115"/>
                </a:lnTo>
                <a:close/>
              </a:path>
            </a:pathLst>
          </a:custGeom>
          <a:solidFill>
            <a:schemeClr val="accent2"/>
          </a:solidFill>
        </p:spPr>
      </p:pic>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a:xfrm>
            <a:off x="5205110" y="4518734"/>
            <a:ext cx="368546" cy="755358"/>
          </a:xfrm>
          <a:custGeom>
            <a:avLst/>
            <a:gdLst>
              <a:gd name="connsiteX0" fmla="*/ 0 w 349455"/>
              <a:gd name="connsiteY0" fmla="*/ 0 h 716231"/>
              <a:gd name="connsiteX1" fmla="*/ 349455 w 349455"/>
              <a:gd name="connsiteY1" fmla="*/ 358115 h 716231"/>
              <a:gd name="connsiteX2" fmla="*/ 0 w 349455"/>
              <a:gd name="connsiteY2" fmla="*/ 716231 h 716231"/>
            </a:gdLst>
            <a:ahLst/>
            <a:cxnLst>
              <a:cxn ang="0">
                <a:pos x="connsiteX0" y="connsiteY0"/>
              </a:cxn>
              <a:cxn ang="0">
                <a:pos x="connsiteX1" y="connsiteY1"/>
              </a:cxn>
              <a:cxn ang="0">
                <a:pos x="connsiteX2" y="connsiteY2"/>
              </a:cxn>
            </a:cxnLst>
            <a:rect l="l" t="t" r="r" b="b"/>
            <a:pathLst>
              <a:path w="349455" h="716231">
                <a:moveTo>
                  <a:pt x="0" y="0"/>
                </a:moveTo>
                <a:lnTo>
                  <a:pt x="349455" y="358115"/>
                </a:lnTo>
                <a:lnTo>
                  <a:pt x="0" y="716231"/>
                </a:lnTo>
                <a:close/>
              </a:path>
            </a:pathLst>
          </a:custGeom>
          <a:solidFill>
            <a:schemeClr val="bg1"/>
          </a:solidFill>
        </p:spPr>
      </p:pic>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up)">
                                      <p:cBhvr>
                                        <p:cTn id="7" dur="500"/>
                                        <p:tgtEl>
                                          <p:spTgt spid="15"/>
                                        </p:tgtEl>
                                      </p:cBhvr>
                                    </p:animEffect>
                                  </p:childTnLst>
                                </p:cTn>
                              </p:par>
                            </p:childTnLst>
                          </p:cTn>
                        </p:par>
                        <p:par>
                          <p:cTn id="8" fill="hold">
                            <p:stCondLst>
                              <p:cond delay="500"/>
                            </p:stCondLst>
                            <p:childTnLst>
                              <p:par>
                                <p:cTn id="9" presetID="26" presetClass="emph" presetSubtype="0" fill="hold" grpId="0" nodeType="afterEffect">
                                  <p:stCondLst>
                                    <p:cond delay="0"/>
                                  </p:stCondLst>
                                  <p:iterate type="lt">
                                    <p:tmPct val="10000"/>
                                  </p:iterate>
                                  <p:childTnLst>
                                    <p:animEffect transition="out" filter="fade">
                                      <p:cBhvr>
                                        <p:cTn id="10" dur="350" tmFilter="0, 0; .2, .5; .8, .5; 1, 0"/>
                                        <p:tgtEl>
                                          <p:spTgt spid="6"/>
                                        </p:tgtEl>
                                      </p:cBhvr>
                                    </p:animEffect>
                                    <p:animScale>
                                      <p:cBhvr>
                                        <p:cTn id="11" dur="175" autoRev="1" fill="hold"/>
                                        <p:tgtEl>
                                          <p:spTgt spid="6"/>
                                        </p:tgtEl>
                                      </p:cBhvr>
                                      <p:by x="105000" y="105000"/>
                                    </p:animScale>
                                  </p:childTnLst>
                                </p:cTn>
                              </p:par>
                            </p:childTnLst>
                          </p:cTn>
                        </p:par>
                        <p:par>
                          <p:cTn id="12" fill="hold">
                            <p:stCondLst>
                              <p:cond delay="1024"/>
                            </p:stCondLst>
                            <p:childTnLst>
                              <p:par>
                                <p:cTn id="13" presetID="1" presetClass="entr" presetSubtype="0"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63" presetClass="path" presetSubtype="0" accel="50000" decel="50000" fill="hold" nodeType="withEffect">
                                  <p:stCondLst>
                                    <p:cond delay="0"/>
                                  </p:stCondLst>
                                  <p:childTnLst>
                                    <p:animMotion origin="layout" path="M 1.35802E-6 -1.07989E-6 L 0.04481 -1.07989E-6 " pathEditMode="relative" rAng="0" ptsTypes="AA">
                                      <p:cBhvr>
                                        <p:cTn id="16" dur="1000" spd="-100000" fill="hold"/>
                                        <p:tgtEl>
                                          <p:spTgt spid="9"/>
                                        </p:tgtEl>
                                        <p:attrNameLst>
                                          <p:attrName>ppt_x</p:attrName>
                                          <p:attrName>ppt_y</p:attrName>
                                        </p:attrNameLst>
                                      </p:cBhvr>
                                      <p:rCtr x="2235" y="0"/>
                                    </p:animMotion>
                                  </p:childTnLst>
                                </p:cTn>
                              </p:par>
                              <p:par>
                                <p:cTn id="17" presetID="1"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35" presetClass="path" presetSubtype="0" accel="50000" decel="50000" fill="hold" nodeType="withEffect">
                                  <p:stCondLst>
                                    <p:cond delay="0"/>
                                  </p:stCondLst>
                                  <p:childTnLst>
                                    <p:animMotion origin="layout" path="M 4.19753E-6 4.30202E-7 L -0.04284 4.30202E-7 " pathEditMode="relative" rAng="0" ptsTypes="AA">
                                      <p:cBhvr>
                                        <p:cTn id="20" dur="1000" spd="-100000" fill="hold"/>
                                        <p:tgtEl>
                                          <p:spTgt spid="10"/>
                                        </p:tgtEl>
                                        <p:attrNameLst>
                                          <p:attrName>ppt_x</p:attrName>
                                          <p:attrName>ppt_y</p:attrName>
                                        </p:attrNameLst>
                                      </p:cBhvr>
                                      <p:rCtr x="-214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nvGraphicFramePr>
        <p:xfrm>
          <a:off x="137388" y="1198499"/>
          <a:ext cx="7055859" cy="542869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pic>
        <p:nvPicPr>
          <p:cNvPr id="29699"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80551" y="1950434"/>
            <a:ext cx="604788" cy="604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0"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73558" y="3626202"/>
            <a:ext cx="604788" cy="604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1" name="Picture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09090" y="1950434"/>
            <a:ext cx="604788" cy="604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2" name="Picture 1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744621" y="3626202"/>
            <a:ext cx="604788" cy="604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3" name="Picture 1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809090" y="5248419"/>
            <a:ext cx="604788" cy="604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4" name="Picture 1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980551" y="5265745"/>
            <a:ext cx="604788" cy="604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Rectangle 27"/>
          <p:cNvSpPr/>
          <p:nvPr/>
        </p:nvSpPr>
        <p:spPr>
          <a:xfrm>
            <a:off x="7160625" y="3059213"/>
            <a:ext cx="4885553" cy="294824"/>
          </a:xfrm>
          <a:prstGeom prst="rect">
            <a:avLst/>
          </a:prstGeom>
        </p:spPr>
        <p:txBody>
          <a:bodyPr>
            <a:spAutoFit/>
          </a:bodyPr>
          <a:lstStyle/>
          <a:p>
            <a:pPr fontAlgn="auto">
              <a:lnSpc>
                <a:spcPct val="120000"/>
              </a:lnSpc>
              <a:spcBef>
                <a:spcPts val="0"/>
              </a:spcBef>
              <a:spcAft>
                <a:spcPts val="0"/>
              </a:spcAft>
              <a:defRPr/>
            </a:pPr>
            <a:r>
              <a:rPr lang="zh-CN" altLang="en-US" sz="1200" noProof="1">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a:t>
            </a:r>
            <a:endPar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Box 28"/>
          <p:cNvSpPr txBox="1"/>
          <p:nvPr/>
        </p:nvSpPr>
        <p:spPr>
          <a:xfrm>
            <a:off x="7160625" y="2646571"/>
            <a:ext cx="2236155" cy="424732"/>
          </a:xfrm>
          <a:prstGeom prst="rect">
            <a:avLst/>
          </a:prstGeom>
          <a:noFill/>
        </p:spPr>
        <p:txBody>
          <a:bodyPr wrap="square">
            <a:spAutoFit/>
          </a:bodyPr>
          <a:lstStyle/>
          <a:p>
            <a:pPr fontAlgn="auto">
              <a:lnSpc>
                <a:spcPct val="120000"/>
              </a:lnSpc>
              <a:spcBef>
                <a:spcPts val="0"/>
              </a:spcBef>
              <a:spcAft>
                <a:spcPts val="0"/>
              </a:spcAft>
              <a:defRPr/>
            </a:pPr>
            <a:r>
              <a:rPr lang="zh-CN" altLang="en-US" noProof="1">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Oval 29"/>
          <p:cNvSpPr/>
          <p:nvPr/>
        </p:nvSpPr>
        <p:spPr>
          <a:xfrm>
            <a:off x="6242416" y="2728470"/>
            <a:ext cx="726061" cy="72606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lnSpc>
                <a:spcPct val="120000"/>
              </a:lnSpc>
              <a:defRPr/>
            </a:pPr>
            <a:endParaRPr lang="zh-CN" altLang="zh-CN">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pic>
        <p:nvPicPr>
          <p:cNvPr id="31" name="Picture 3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462911" y="2939515"/>
            <a:ext cx="302394" cy="302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Rectangle 31"/>
          <p:cNvSpPr/>
          <p:nvPr/>
        </p:nvSpPr>
        <p:spPr>
          <a:xfrm>
            <a:off x="7160625" y="4041994"/>
            <a:ext cx="4885553" cy="294824"/>
          </a:xfrm>
          <a:prstGeom prst="rect">
            <a:avLst/>
          </a:prstGeom>
        </p:spPr>
        <p:txBody>
          <a:bodyPr>
            <a:spAutoFit/>
          </a:bodyPr>
          <a:lstStyle/>
          <a:p>
            <a:pPr fontAlgn="auto">
              <a:lnSpc>
                <a:spcPct val="120000"/>
              </a:lnSpc>
              <a:spcBef>
                <a:spcPts val="0"/>
              </a:spcBef>
              <a:spcAft>
                <a:spcPts val="0"/>
              </a:spcAft>
              <a:defRPr/>
            </a:pPr>
            <a:r>
              <a:rPr lang="zh-CN" altLang="en-US" sz="1200" noProof="1">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a:t>
            </a:r>
            <a:endPar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7160625" y="3708100"/>
            <a:ext cx="2236155" cy="424732"/>
          </a:xfrm>
          <a:prstGeom prst="rect">
            <a:avLst/>
          </a:prstGeom>
          <a:noFill/>
        </p:spPr>
        <p:txBody>
          <a:bodyPr wrap="square">
            <a:spAutoFit/>
          </a:bodyPr>
          <a:lstStyle/>
          <a:p>
            <a:pPr fontAlgn="auto">
              <a:lnSpc>
                <a:spcPct val="120000"/>
              </a:lnSpc>
              <a:spcBef>
                <a:spcPts val="0"/>
              </a:spcBef>
              <a:spcAft>
                <a:spcPts val="0"/>
              </a:spcAft>
              <a:defRPr/>
            </a:pPr>
            <a:r>
              <a:rPr lang="zh-CN" altLang="en-US" noProof="1">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Oval 33"/>
          <p:cNvSpPr/>
          <p:nvPr/>
        </p:nvSpPr>
        <p:spPr>
          <a:xfrm>
            <a:off x="6242416" y="3708100"/>
            <a:ext cx="726061" cy="7260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lnSpc>
                <a:spcPct val="120000"/>
              </a:lnSpc>
              <a:defRPr/>
            </a:pPr>
            <a:endParaRPr lang="zh-CN" altLang="zh-CN">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Rectangle 34"/>
          <p:cNvSpPr/>
          <p:nvPr/>
        </p:nvSpPr>
        <p:spPr>
          <a:xfrm>
            <a:off x="7160625" y="5023199"/>
            <a:ext cx="4885553" cy="294824"/>
          </a:xfrm>
          <a:prstGeom prst="rect">
            <a:avLst/>
          </a:prstGeom>
        </p:spPr>
        <p:txBody>
          <a:bodyPr>
            <a:spAutoFit/>
          </a:bodyPr>
          <a:lstStyle/>
          <a:p>
            <a:pPr fontAlgn="auto">
              <a:lnSpc>
                <a:spcPct val="120000"/>
              </a:lnSpc>
              <a:spcBef>
                <a:spcPts val="0"/>
              </a:spcBef>
              <a:spcAft>
                <a:spcPts val="0"/>
              </a:spcAft>
              <a:defRPr/>
            </a:pPr>
            <a:r>
              <a:rPr lang="zh-CN" altLang="en-US" sz="1200" noProof="1">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a:t>
            </a:r>
            <a:endPar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35"/>
          <p:cNvSpPr txBox="1"/>
          <p:nvPr/>
        </p:nvSpPr>
        <p:spPr>
          <a:xfrm>
            <a:off x="7160625" y="4596382"/>
            <a:ext cx="2236155" cy="424732"/>
          </a:xfrm>
          <a:prstGeom prst="rect">
            <a:avLst/>
          </a:prstGeom>
          <a:noFill/>
        </p:spPr>
        <p:txBody>
          <a:bodyPr wrap="square">
            <a:spAutoFit/>
          </a:bodyPr>
          <a:lstStyle/>
          <a:p>
            <a:pPr fontAlgn="auto">
              <a:lnSpc>
                <a:spcPct val="120000"/>
              </a:lnSpc>
              <a:spcBef>
                <a:spcPts val="0"/>
              </a:spcBef>
              <a:spcAft>
                <a:spcPts val="0"/>
              </a:spcAft>
              <a:defRPr/>
            </a:pPr>
            <a:r>
              <a:rPr lang="zh-CN" altLang="en-US" noProof="1">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Oval 36"/>
          <p:cNvSpPr/>
          <p:nvPr/>
        </p:nvSpPr>
        <p:spPr>
          <a:xfrm>
            <a:off x="6242416" y="4689307"/>
            <a:ext cx="726061" cy="72606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lnSpc>
                <a:spcPct val="120000"/>
              </a:lnSpc>
              <a:defRPr/>
            </a:pPr>
            <a:endParaRPr lang="zh-CN" altLang="zh-CN">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Rectangle 37"/>
          <p:cNvSpPr/>
          <p:nvPr/>
        </p:nvSpPr>
        <p:spPr>
          <a:xfrm>
            <a:off x="7160625" y="6001254"/>
            <a:ext cx="4885553" cy="294824"/>
          </a:xfrm>
          <a:prstGeom prst="rect">
            <a:avLst/>
          </a:prstGeom>
        </p:spPr>
        <p:txBody>
          <a:bodyPr>
            <a:spAutoFit/>
          </a:bodyPr>
          <a:lstStyle/>
          <a:p>
            <a:pPr fontAlgn="auto">
              <a:lnSpc>
                <a:spcPct val="120000"/>
              </a:lnSpc>
              <a:spcBef>
                <a:spcPts val="0"/>
              </a:spcBef>
              <a:spcAft>
                <a:spcPts val="0"/>
              </a:spcAft>
              <a:defRPr/>
            </a:pPr>
            <a:r>
              <a:rPr lang="zh-CN" altLang="en-US" sz="1200" noProof="1">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a:t>
            </a:r>
            <a:endPar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TextBox 38"/>
          <p:cNvSpPr txBox="1"/>
          <p:nvPr/>
        </p:nvSpPr>
        <p:spPr>
          <a:xfrm>
            <a:off x="7160625" y="5667360"/>
            <a:ext cx="2236155" cy="424732"/>
          </a:xfrm>
          <a:prstGeom prst="rect">
            <a:avLst/>
          </a:prstGeom>
          <a:noFill/>
        </p:spPr>
        <p:txBody>
          <a:bodyPr wrap="square">
            <a:spAutoFit/>
          </a:bodyPr>
          <a:lstStyle/>
          <a:p>
            <a:pPr fontAlgn="auto">
              <a:lnSpc>
                <a:spcPct val="120000"/>
              </a:lnSpc>
              <a:spcBef>
                <a:spcPts val="0"/>
              </a:spcBef>
              <a:spcAft>
                <a:spcPts val="0"/>
              </a:spcAft>
              <a:defRPr/>
            </a:pPr>
            <a:r>
              <a:rPr lang="zh-CN" altLang="en-US" noProof="1">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Oval 39"/>
          <p:cNvSpPr/>
          <p:nvPr/>
        </p:nvSpPr>
        <p:spPr>
          <a:xfrm>
            <a:off x="6242416" y="5667361"/>
            <a:ext cx="726061" cy="7260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eaLnBrk="1" hangingPunct="1">
              <a:lnSpc>
                <a:spcPct val="120000"/>
              </a:lnSpc>
              <a:defRPr/>
            </a:pPr>
            <a:endParaRPr lang="zh-CN" altLang="zh-CN">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pic>
        <p:nvPicPr>
          <p:cNvPr id="41" name="Picture 4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462911" y="3920721"/>
            <a:ext cx="302394" cy="302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Picture 4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455036" y="4900351"/>
            <a:ext cx="302394" cy="302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 name="Picture 45"/>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455036" y="5895732"/>
            <a:ext cx="302394" cy="302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文本框 24"/>
          <p:cNvSpPr txBox="1"/>
          <p:nvPr/>
        </p:nvSpPr>
        <p:spPr>
          <a:xfrm>
            <a:off x="592784" y="374451"/>
            <a:ext cx="3185988" cy="523220"/>
          </a:xfrm>
          <a:prstGeom prst="rect">
            <a:avLst/>
          </a:prstGeom>
        </p:spPr>
        <p:txBody>
          <a:bodyPr wrap="square" rtlCol="0">
            <a:spAutoFit/>
          </a:bodyPr>
          <a:lstStyle/>
          <a:p>
            <a:r>
              <a:rPr lang="zh-CN" altLang="en-US" sz="2800" spc="300" dirty="0">
                <a:latin typeface="Century Gothic" panose="020B0502020202020204" pitchFamily="34" charset="0"/>
                <a:ea typeface="微软雅黑" panose="020B0503020204020204" pitchFamily="34" charset="-122"/>
              </a:rPr>
              <a:t>添加标题文字</a:t>
            </a:r>
            <a:endParaRPr lang="zh-CN" altLang="en-US" sz="2800" spc="300" dirty="0">
              <a:latin typeface="Century Gothic" panose="020B0502020202020204" pitchFamily="34" charset="0"/>
              <a:ea typeface="微软雅黑" panose="020B0503020204020204" pitchFamily="34" charset="-122"/>
            </a:endParaRPr>
          </a:p>
        </p:txBody>
      </p:sp>
      <p:sp>
        <p:nvSpPr>
          <p:cNvPr id="26" name="矩形 25"/>
          <p:cNvSpPr/>
          <p:nvPr/>
        </p:nvSpPr>
        <p:spPr>
          <a:xfrm>
            <a:off x="2137" y="326784"/>
            <a:ext cx="557003" cy="5570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grpId="0" nodeType="afterEffect">
                                  <p:stCondLst>
                                    <p:cond delay="0"/>
                                  </p:stCondLst>
                                  <p:childTnLst>
                                    <p:set>
                                      <p:cBhvr>
                                        <p:cTn id="12" dur="1" fill="hold">
                                          <p:stCondLst>
                                            <p:cond delay="0"/>
                                          </p:stCondLst>
                                        </p:cTn>
                                        <p:tgtEl>
                                          <p:spTgt spid="30"/>
                                        </p:tgtEl>
                                        <p:attrNameLst>
                                          <p:attrName>style.visibility</p:attrName>
                                        </p:attrNameLst>
                                      </p:cBhvr>
                                      <p:to>
                                        <p:strVal val="visible"/>
                                      </p:to>
                                    </p:set>
                                    <p:anim calcmode="lin" valueType="num">
                                      <p:cBhvr additive="base">
                                        <p:cTn id="13" dur="500" fill="hold"/>
                                        <p:tgtEl>
                                          <p:spTgt spid="30"/>
                                        </p:tgtEl>
                                        <p:attrNameLst>
                                          <p:attrName>ppt_x</p:attrName>
                                        </p:attrNameLst>
                                      </p:cBhvr>
                                      <p:tavLst>
                                        <p:tav tm="0">
                                          <p:val>
                                            <p:strVal val="#ppt_x"/>
                                          </p:val>
                                        </p:tav>
                                        <p:tav tm="100000">
                                          <p:val>
                                            <p:strVal val="#ppt_x"/>
                                          </p:val>
                                        </p:tav>
                                      </p:tavLst>
                                    </p:anim>
                                    <p:anim calcmode="lin" valueType="num">
                                      <p:cBhvr additive="base">
                                        <p:cTn id="14" dur="500" fill="hold"/>
                                        <p:tgtEl>
                                          <p:spTgt spid="30"/>
                                        </p:tgtEl>
                                        <p:attrNameLst>
                                          <p:attrName>ppt_y</p:attrName>
                                        </p:attrNameLst>
                                      </p:cBhvr>
                                      <p:tavLst>
                                        <p:tav tm="0">
                                          <p:val>
                                            <p:strVal val="1+#ppt_h/2"/>
                                          </p:val>
                                        </p:tav>
                                        <p:tav tm="100000">
                                          <p:val>
                                            <p:strVal val="#ppt_y"/>
                                          </p:val>
                                        </p:tav>
                                      </p:tavLst>
                                    </p:anim>
                                  </p:childTnLst>
                                </p:cTn>
                              </p:par>
                            </p:childTnLst>
                          </p:cTn>
                        </p:par>
                        <p:par>
                          <p:cTn id="15" fill="hold">
                            <p:stCondLst>
                              <p:cond delay="1500"/>
                            </p:stCondLst>
                            <p:childTnLst>
                              <p:par>
                                <p:cTn id="16" presetID="2" presetClass="entr" presetSubtype="4" fill="hold" nodeType="afterEffect">
                                  <p:stCondLst>
                                    <p:cond delay="0"/>
                                  </p:stCondLst>
                                  <p:childTnLst>
                                    <p:set>
                                      <p:cBhvr>
                                        <p:cTn id="17" dur="1" fill="hold">
                                          <p:stCondLst>
                                            <p:cond delay="0"/>
                                          </p:stCondLst>
                                        </p:cTn>
                                        <p:tgtEl>
                                          <p:spTgt spid="31"/>
                                        </p:tgtEl>
                                        <p:attrNameLst>
                                          <p:attrName>style.visibility</p:attrName>
                                        </p:attrNameLst>
                                      </p:cBhvr>
                                      <p:to>
                                        <p:strVal val="visible"/>
                                      </p:to>
                                    </p:set>
                                    <p:anim calcmode="lin" valueType="num">
                                      <p:cBhvr additive="base">
                                        <p:cTn id="18" dur="500" fill="hold"/>
                                        <p:tgtEl>
                                          <p:spTgt spid="31"/>
                                        </p:tgtEl>
                                        <p:attrNameLst>
                                          <p:attrName>ppt_x</p:attrName>
                                        </p:attrNameLst>
                                      </p:cBhvr>
                                      <p:tavLst>
                                        <p:tav tm="0">
                                          <p:val>
                                            <p:strVal val="#ppt_x"/>
                                          </p:val>
                                        </p:tav>
                                        <p:tav tm="100000">
                                          <p:val>
                                            <p:strVal val="#ppt_x"/>
                                          </p:val>
                                        </p:tav>
                                      </p:tavLst>
                                    </p:anim>
                                    <p:anim calcmode="lin" valueType="num">
                                      <p:cBhvr additive="base">
                                        <p:cTn id="19" dur="500" fill="hold"/>
                                        <p:tgtEl>
                                          <p:spTgt spid="31"/>
                                        </p:tgtEl>
                                        <p:attrNameLst>
                                          <p:attrName>ppt_y</p:attrName>
                                        </p:attrNameLst>
                                      </p:cBhvr>
                                      <p:tavLst>
                                        <p:tav tm="0">
                                          <p:val>
                                            <p:strVal val="1+#ppt_h/2"/>
                                          </p:val>
                                        </p:tav>
                                        <p:tav tm="100000">
                                          <p:val>
                                            <p:strVal val="#ppt_y"/>
                                          </p:val>
                                        </p:tav>
                                      </p:tavLst>
                                    </p:anim>
                                  </p:childTnLst>
                                </p:cTn>
                              </p:par>
                            </p:childTnLst>
                          </p:cTn>
                        </p:par>
                        <p:par>
                          <p:cTn id="20" fill="hold">
                            <p:stCondLst>
                              <p:cond delay="2000"/>
                            </p:stCondLst>
                            <p:childTnLst>
                              <p:par>
                                <p:cTn id="21" presetID="2" presetClass="entr" presetSubtype="4"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 calcmode="lin" valueType="num">
                                      <p:cBhvr additive="base">
                                        <p:cTn id="23" dur="500" fill="hold"/>
                                        <p:tgtEl>
                                          <p:spTgt spid="34"/>
                                        </p:tgtEl>
                                        <p:attrNameLst>
                                          <p:attrName>ppt_x</p:attrName>
                                        </p:attrNameLst>
                                      </p:cBhvr>
                                      <p:tavLst>
                                        <p:tav tm="0">
                                          <p:val>
                                            <p:strVal val="#ppt_x"/>
                                          </p:val>
                                        </p:tav>
                                        <p:tav tm="100000">
                                          <p:val>
                                            <p:strVal val="#ppt_x"/>
                                          </p:val>
                                        </p:tav>
                                      </p:tavLst>
                                    </p:anim>
                                    <p:anim calcmode="lin" valueType="num">
                                      <p:cBhvr additive="base">
                                        <p:cTn id="24" dur="500" fill="hold"/>
                                        <p:tgtEl>
                                          <p:spTgt spid="34"/>
                                        </p:tgtEl>
                                        <p:attrNameLst>
                                          <p:attrName>ppt_y</p:attrName>
                                        </p:attrNameLst>
                                      </p:cBhvr>
                                      <p:tavLst>
                                        <p:tav tm="0">
                                          <p:val>
                                            <p:strVal val="1+#ppt_h/2"/>
                                          </p:val>
                                        </p:tav>
                                        <p:tav tm="100000">
                                          <p:val>
                                            <p:strVal val="#ppt_y"/>
                                          </p:val>
                                        </p:tav>
                                      </p:tavLst>
                                    </p:anim>
                                  </p:childTnLst>
                                </p:cTn>
                              </p:par>
                            </p:childTnLst>
                          </p:cTn>
                        </p:par>
                        <p:par>
                          <p:cTn id="25" fill="hold">
                            <p:stCondLst>
                              <p:cond delay="2500"/>
                            </p:stCondLst>
                            <p:childTnLst>
                              <p:par>
                                <p:cTn id="26" presetID="2" presetClass="entr" presetSubtype="4" fill="hold" nodeType="afterEffect">
                                  <p:stCondLst>
                                    <p:cond delay="0"/>
                                  </p:stCondLst>
                                  <p:childTnLst>
                                    <p:set>
                                      <p:cBhvr>
                                        <p:cTn id="27" dur="1" fill="hold">
                                          <p:stCondLst>
                                            <p:cond delay="0"/>
                                          </p:stCondLst>
                                        </p:cTn>
                                        <p:tgtEl>
                                          <p:spTgt spid="41"/>
                                        </p:tgtEl>
                                        <p:attrNameLst>
                                          <p:attrName>style.visibility</p:attrName>
                                        </p:attrNameLst>
                                      </p:cBhvr>
                                      <p:to>
                                        <p:strVal val="visible"/>
                                      </p:to>
                                    </p:set>
                                    <p:anim calcmode="lin" valueType="num">
                                      <p:cBhvr additive="base">
                                        <p:cTn id="28" dur="500" fill="hold"/>
                                        <p:tgtEl>
                                          <p:spTgt spid="41"/>
                                        </p:tgtEl>
                                        <p:attrNameLst>
                                          <p:attrName>ppt_x</p:attrName>
                                        </p:attrNameLst>
                                      </p:cBhvr>
                                      <p:tavLst>
                                        <p:tav tm="0">
                                          <p:val>
                                            <p:strVal val="#ppt_x"/>
                                          </p:val>
                                        </p:tav>
                                        <p:tav tm="100000">
                                          <p:val>
                                            <p:strVal val="#ppt_x"/>
                                          </p:val>
                                        </p:tav>
                                      </p:tavLst>
                                    </p:anim>
                                    <p:anim calcmode="lin" valueType="num">
                                      <p:cBhvr additive="base">
                                        <p:cTn id="29" dur="500" fill="hold"/>
                                        <p:tgtEl>
                                          <p:spTgt spid="41"/>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2" presetClass="entr" presetSubtype="4" fill="hold" grpId="0" nodeType="afterEffect">
                                  <p:stCondLst>
                                    <p:cond delay="0"/>
                                  </p:stCondLst>
                                  <p:childTnLst>
                                    <p:set>
                                      <p:cBhvr>
                                        <p:cTn id="32" dur="1" fill="hold">
                                          <p:stCondLst>
                                            <p:cond delay="0"/>
                                          </p:stCondLst>
                                        </p:cTn>
                                        <p:tgtEl>
                                          <p:spTgt spid="37"/>
                                        </p:tgtEl>
                                        <p:attrNameLst>
                                          <p:attrName>style.visibility</p:attrName>
                                        </p:attrNameLst>
                                      </p:cBhvr>
                                      <p:to>
                                        <p:strVal val="visible"/>
                                      </p:to>
                                    </p:set>
                                    <p:anim calcmode="lin" valueType="num">
                                      <p:cBhvr additive="base">
                                        <p:cTn id="33" dur="500" fill="hold"/>
                                        <p:tgtEl>
                                          <p:spTgt spid="37"/>
                                        </p:tgtEl>
                                        <p:attrNameLst>
                                          <p:attrName>ppt_x</p:attrName>
                                        </p:attrNameLst>
                                      </p:cBhvr>
                                      <p:tavLst>
                                        <p:tav tm="0">
                                          <p:val>
                                            <p:strVal val="#ppt_x"/>
                                          </p:val>
                                        </p:tav>
                                        <p:tav tm="100000">
                                          <p:val>
                                            <p:strVal val="#ppt_x"/>
                                          </p:val>
                                        </p:tav>
                                      </p:tavLst>
                                    </p:anim>
                                    <p:anim calcmode="lin" valueType="num">
                                      <p:cBhvr additive="base">
                                        <p:cTn id="34" dur="500" fill="hold"/>
                                        <p:tgtEl>
                                          <p:spTgt spid="37"/>
                                        </p:tgtEl>
                                        <p:attrNameLst>
                                          <p:attrName>ppt_y</p:attrName>
                                        </p:attrNameLst>
                                      </p:cBhvr>
                                      <p:tavLst>
                                        <p:tav tm="0">
                                          <p:val>
                                            <p:strVal val="1+#ppt_h/2"/>
                                          </p:val>
                                        </p:tav>
                                        <p:tav tm="100000">
                                          <p:val>
                                            <p:strVal val="#ppt_y"/>
                                          </p:val>
                                        </p:tav>
                                      </p:tavLst>
                                    </p:anim>
                                  </p:childTnLst>
                                </p:cTn>
                              </p:par>
                            </p:childTnLst>
                          </p:cTn>
                        </p:par>
                        <p:par>
                          <p:cTn id="35" fill="hold">
                            <p:stCondLst>
                              <p:cond delay="3500"/>
                            </p:stCondLst>
                            <p:childTnLst>
                              <p:par>
                                <p:cTn id="36" presetID="2" presetClass="entr" presetSubtype="4" fill="hold" nodeType="afterEffect">
                                  <p:stCondLst>
                                    <p:cond delay="0"/>
                                  </p:stCondLst>
                                  <p:childTnLst>
                                    <p:set>
                                      <p:cBhvr>
                                        <p:cTn id="37" dur="1" fill="hold">
                                          <p:stCondLst>
                                            <p:cond delay="0"/>
                                          </p:stCondLst>
                                        </p:cTn>
                                        <p:tgtEl>
                                          <p:spTgt spid="42"/>
                                        </p:tgtEl>
                                        <p:attrNameLst>
                                          <p:attrName>style.visibility</p:attrName>
                                        </p:attrNameLst>
                                      </p:cBhvr>
                                      <p:to>
                                        <p:strVal val="visible"/>
                                      </p:to>
                                    </p:set>
                                    <p:anim calcmode="lin" valueType="num">
                                      <p:cBhvr additive="base">
                                        <p:cTn id="38" dur="500" fill="hold"/>
                                        <p:tgtEl>
                                          <p:spTgt spid="42"/>
                                        </p:tgtEl>
                                        <p:attrNameLst>
                                          <p:attrName>ppt_x</p:attrName>
                                        </p:attrNameLst>
                                      </p:cBhvr>
                                      <p:tavLst>
                                        <p:tav tm="0">
                                          <p:val>
                                            <p:strVal val="#ppt_x"/>
                                          </p:val>
                                        </p:tav>
                                        <p:tav tm="100000">
                                          <p:val>
                                            <p:strVal val="#ppt_x"/>
                                          </p:val>
                                        </p:tav>
                                      </p:tavLst>
                                    </p:anim>
                                    <p:anim calcmode="lin" valueType="num">
                                      <p:cBhvr additive="base">
                                        <p:cTn id="39" dur="500" fill="hold"/>
                                        <p:tgtEl>
                                          <p:spTgt spid="42"/>
                                        </p:tgtEl>
                                        <p:attrNameLst>
                                          <p:attrName>ppt_y</p:attrName>
                                        </p:attrNameLst>
                                      </p:cBhvr>
                                      <p:tavLst>
                                        <p:tav tm="0">
                                          <p:val>
                                            <p:strVal val="1+#ppt_h/2"/>
                                          </p:val>
                                        </p:tav>
                                        <p:tav tm="100000">
                                          <p:val>
                                            <p:strVal val="#ppt_y"/>
                                          </p:val>
                                        </p:tav>
                                      </p:tavLst>
                                    </p:anim>
                                  </p:childTnLst>
                                </p:cTn>
                              </p:par>
                            </p:childTnLst>
                          </p:cTn>
                        </p:par>
                        <p:par>
                          <p:cTn id="40" fill="hold">
                            <p:stCondLst>
                              <p:cond delay="4000"/>
                            </p:stCondLst>
                            <p:childTnLst>
                              <p:par>
                                <p:cTn id="41" presetID="2" presetClass="entr" presetSubtype="4" fill="hold" grpId="0" nodeType="afterEffect">
                                  <p:stCondLst>
                                    <p:cond delay="0"/>
                                  </p:stCondLst>
                                  <p:childTnLst>
                                    <p:set>
                                      <p:cBhvr>
                                        <p:cTn id="42" dur="1" fill="hold">
                                          <p:stCondLst>
                                            <p:cond delay="0"/>
                                          </p:stCondLst>
                                        </p:cTn>
                                        <p:tgtEl>
                                          <p:spTgt spid="40"/>
                                        </p:tgtEl>
                                        <p:attrNameLst>
                                          <p:attrName>style.visibility</p:attrName>
                                        </p:attrNameLst>
                                      </p:cBhvr>
                                      <p:to>
                                        <p:strVal val="visible"/>
                                      </p:to>
                                    </p:set>
                                    <p:anim calcmode="lin" valueType="num">
                                      <p:cBhvr additive="base">
                                        <p:cTn id="43" dur="500" fill="hold"/>
                                        <p:tgtEl>
                                          <p:spTgt spid="40"/>
                                        </p:tgtEl>
                                        <p:attrNameLst>
                                          <p:attrName>ppt_x</p:attrName>
                                        </p:attrNameLst>
                                      </p:cBhvr>
                                      <p:tavLst>
                                        <p:tav tm="0">
                                          <p:val>
                                            <p:strVal val="#ppt_x"/>
                                          </p:val>
                                        </p:tav>
                                        <p:tav tm="100000">
                                          <p:val>
                                            <p:strVal val="#ppt_x"/>
                                          </p:val>
                                        </p:tav>
                                      </p:tavLst>
                                    </p:anim>
                                    <p:anim calcmode="lin" valueType="num">
                                      <p:cBhvr additive="base">
                                        <p:cTn id="44" dur="500" fill="hold"/>
                                        <p:tgtEl>
                                          <p:spTgt spid="40"/>
                                        </p:tgtEl>
                                        <p:attrNameLst>
                                          <p:attrName>ppt_y</p:attrName>
                                        </p:attrNameLst>
                                      </p:cBhvr>
                                      <p:tavLst>
                                        <p:tav tm="0">
                                          <p:val>
                                            <p:strVal val="1+#ppt_h/2"/>
                                          </p:val>
                                        </p:tav>
                                        <p:tav tm="100000">
                                          <p:val>
                                            <p:strVal val="#ppt_y"/>
                                          </p:val>
                                        </p:tav>
                                      </p:tavLst>
                                    </p:anim>
                                  </p:childTnLst>
                                </p:cTn>
                              </p:par>
                            </p:childTnLst>
                          </p:cTn>
                        </p:par>
                        <p:par>
                          <p:cTn id="45" fill="hold">
                            <p:stCondLst>
                              <p:cond delay="4500"/>
                            </p:stCondLst>
                            <p:childTnLst>
                              <p:par>
                                <p:cTn id="46" presetID="2" presetClass="entr" presetSubtype="4"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 calcmode="lin" valueType="num">
                                      <p:cBhvr additive="base">
                                        <p:cTn id="48" dur="500" fill="hold"/>
                                        <p:tgtEl>
                                          <p:spTgt spid="46"/>
                                        </p:tgtEl>
                                        <p:attrNameLst>
                                          <p:attrName>ppt_x</p:attrName>
                                        </p:attrNameLst>
                                      </p:cBhvr>
                                      <p:tavLst>
                                        <p:tav tm="0">
                                          <p:val>
                                            <p:strVal val="#ppt_x"/>
                                          </p:val>
                                        </p:tav>
                                        <p:tav tm="100000">
                                          <p:val>
                                            <p:strVal val="#ppt_x"/>
                                          </p:val>
                                        </p:tav>
                                      </p:tavLst>
                                    </p:anim>
                                    <p:anim calcmode="lin" valueType="num">
                                      <p:cBhvr additive="base">
                                        <p:cTn id="49"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30" grpId="0" animBg="1"/>
      <p:bldP spid="34" grpId="0" animBg="1"/>
      <p:bldP spid="37" grpId="0" animBg="1"/>
      <p:bldP spid="40" grpId="0" animBg="1"/>
    </p:bldLst>
  </p:timing>
</p:sld>
</file>

<file path=ppt/tags/tag1.xml><?xml version="1.0" encoding="utf-8"?>
<p:tagLst xmlns:p="http://schemas.openxmlformats.org/presentationml/2006/main">
  <p:tag name="MH" val="20160830110146"/>
  <p:tag name="MH_LIBRARY" val="CONTENTS"/>
  <p:tag name="MH_TYPE" val="NUMBER"/>
  <p:tag name="ID" val="553512"/>
  <p:tag name="MH_ORDER" val="1"/>
</p:tagLst>
</file>

<file path=ppt/tags/tag10.xml><?xml version="1.0" encoding="utf-8"?>
<p:tagLst xmlns:p="http://schemas.openxmlformats.org/presentationml/2006/main">
  <p:tag name="MH" val="20160830110146"/>
  <p:tag name="MH_LIBRARY" val="CONTENTS"/>
  <p:tag name="MH_TYPE" val="OTHERS"/>
  <p:tag name="ID" val="553512"/>
</p:tagLst>
</file>

<file path=ppt/tags/tag2.xml><?xml version="1.0" encoding="utf-8"?>
<p:tagLst xmlns:p="http://schemas.openxmlformats.org/presentationml/2006/main">
  <p:tag name="MH" val="20160830110146"/>
  <p:tag name="MH_LIBRARY" val="CONTENTS"/>
  <p:tag name="MH_TYPE" val="ENTRY"/>
  <p:tag name="ID" val="553512"/>
  <p:tag name="MH_ORDER" val="1"/>
</p:tagLst>
</file>

<file path=ppt/tags/tag3.xml><?xml version="1.0" encoding="utf-8"?>
<p:tagLst xmlns:p="http://schemas.openxmlformats.org/presentationml/2006/main">
  <p:tag name="MH" val="20160830110146"/>
  <p:tag name="MH_LIBRARY" val="CONTENTS"/>
  <p:tag name="MH_TYPE" val="NUMBER"/>
  <p:tag name="ID" val="553512"/>
  <p:tag name="MH_ORDER" val="2"/>
</p:tagLst>
</file>

<file path=ppt/tags/tag4.xml><?xml version="1.0" encoding="utf-8"?>
<p:tagLst xmlns:p="http://schemas.openxmlformats.org/presentationml/2006/main">
  <p:tag name="MH" val="20160830110146"/>
  <p:tag name="MH_LIBRARY" val="CONTENTS"/>
  <p:tag name="MH_TYPE" val="ENTRY"/>
  <p:tag name="ID" val="553512"/>
  <p:tag name="MH_ORDER" val="2"/>
</p:tagLst>
</file>

<file path=ppt/tags/tag5.xml><?xml version="1.0" encoding="utf-8"?>
<p:tagLst xmlns:p="http://schemas.openxmlformats.org/presentationml/2006/main">
  <p:tag name="MH" val="20160830110146"/>
  <p:tag name="MH_LIBRARY" val="CONTENTS"/>
  <p:tag name="MH_TYPE" val="NUMBER"/>
  <p:tag name="ID" val="553512"/>
  <p:tag name="MH_ORDER" val="3"/>
</p:tagLst>
</file>

<file path=ppt/tags/tag6.xml><?xml version="1.0" encoding="utf-8"?>
<p:tagLst xmlns:p="http://schemas.openxmlformats.org/presentationml/2006/main">
  <p:tag name="MH" val="20160830110146"/>
  <p:tag name="MH_LIBRARY" val="CONTENTS"/>
  <p:tag name="MH_TYPE" val="ENTRY"/>
  <p:tag name="ID" val="553512"/>
  <p:tag name="MH_ORDER" val="3"/>
</p:tagLst>
</file>

<file path=ppt/tags/tag7.xml><?xml version="1.0" encoding="utf-8"?>
<p:tagLst xmlns:p="http://schemas.openxmlformats.org/presentationml/2006/main">
  <p:tag name="MH" val="20160830110146"/>
  <p:tag name="MH_LIBRARY" val="CONTENTS"/>
  <p:tag name="MH_TYPE" val="NUMBER"/>
  <p:tag name="ID" val="553512"/>
  <p:tag name="MH_ORDER" val="4"/>
</p:tagLst>
</file>

<file path=ppt/tags/tag8.xml><?xml version="1.0" encoding="utf-8"?>
<p:tagLst xmlns:p="http://schemas.openxmlformats.org/presentationml/2006/main">
  <p:tag name="MH" val="20160830110146"/>
  <p:tag name="MH_LIBRARY" val="CONTENTS"/>
  <p:tag name="MH_TYPE" val="ENTRY"/>
  <p:tag name="ID" val="553512"/>
  <p:tag name="MH_ORDER" val="4"/>
</p:tagLst>
</file>

<file path=ppt/tags/tag9.xml><?xml version="1.0" encoding="utf-8"?>
<p:tagLst xmlns:p="http://schemas.openxmlformats.org/presentationml/2006/main">
  <p:tag name="MH" val="20160830110146"/>
  <p:tag name="MH_LIBRARY" val="CONTENTS"/>
  <p:tag name="MH_TYPE" val="OTHERS"/>
  <p:tag name="ID" val="553512"/>
</p:tagLst>
</file>

<file path=ppt/theme/theme1.xml><?xml version="1.0" encoding="utf-8"?>
<a:theme xmlns:a="http://schemas.openxmlformats.org/drawingml/2006/main" name="1_自定义设计方案">
  <a:themeElements>
    <a:clrScheme name="0215商务">
      <a:dk1>
        <a:sysClr val="windowText" lastClr="000000"/>
      </a:dk1>
      <a:lt1>
        <a:sysClr val="window" lastClr="FFFFFF"/>
      </a:lt1>
      <a:dk2>
        <a:srgbClr val="44546A"/>
      </a:dk2>
      <a:lt2>
        <a:srgbClr val="E7E6E6"/>
      </a:lt2>
      <a:accent1>
        <a:srgbClr val="2F5EB0"/>
      </a:accent1>
      <a:accent2>
        <a:srgbClr val="D00403"/>
      </a:accent2>
      <a:accent3>
        <a:srgbClr val="2F5EB0"/>
      </a:accent3>
      <a:accent4>
        <a:srgbClr val="D00403"/>
      </a:accent4>
      <a:accent5>
        <a:srgbClr val="2F5EB0"/>
      </a:accent5>
      <a:accent6>
        <a:srgbClr val="D00403"/>
      </a:accent6>
      <a:hlink>
        <a:srgbClr val="2F5EB0"/>
      </a:hlink>
      <a:folHlink>
        <a:srgbClr val="D00403"/>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3389</Words>
  <Application>WPS 演示</Application>
  <PresentationFormat>自定义</PresentationFormat>
  <Paragraphs>445</Paragraphs>
  <Slides>25</Slides>
  <Notes>25</Notes>
  <HiddenSlides>0</HiddenSlides>
  <MMClips>1</MMClips>
  <ScaleCrop>false</ScaleCrop>
  <HeadingPairs>
    <vt:vector size="6" baseType="variant">
      <vt:variant>
        <vt:lpstr>已用的字体</vt:lpstr>
      </vt:variant>
      <vt:variant>
        <vt:i4>25</vt:i4>
      </vt:variant>
      <vt:variant>
        <vt:lpstr>主题</vt:lpstr>
      </vt:variant>
      <vt:variant>
        <vt:i4>1</vt:i4>
      </vt:variant>
      <vt:variant>
        <vt:lpstr>幻灯片标题</vt:lpstr>
      </vt:variant>
      <vt:variant>
        <vt:i4>25</vt:i4>
      </vt:variant>
    </vt:vector>
  </HeadingPairs>
  <TitlesOfParts>
    <vt:vector size="51" baseType="lpstr">
      <vt:lpstr>Arial</vt:lpstr>
      <vt:lpstr>宋体</vt:lpstr>
      <vt:lpstr>Wingdings</vt:lpstr>
      <vt:lpstr>Calibri</vt:lpstr>
      <vt:lpstr>造字工房悦黑体验版细体</vt:lpstr>
      <vt:lpstr>Clear Sans Light</vt:lpstr>
      <vt:lpstr>微软雅黑</vt:lpstr>
      <vt:lpstr>Verdana</vt:lpstr>
      <vt:lpstr>Edwardian Script ITC</vt:lpstr>
      <vt:lpstr>Times New Roman</vt:lpstr>
      <vt:lpstr>造字工房言宋（非商用）常规体</vt:lpstr>
      <vt:lpstr>Bloody Impact</vt:lpstr>
      <vt:lpstr>Century Gothic</vt:lpstr>
      <vt:lpstr>Helvetica Light</vt:lpstr>
      <vt:lpstr>Calibri</vt:lpstr>
      <vt:lpstr>DFPSoZing-B5</vt:lpstr>
      <vt:lpstr>Arial Unicode MS</vt:lpstr>
      <vt:lpstr>Lato Light</vt:lpstr>
      <vt:lpstr>Helvetica Neue Light</vt:lpstr>
      <vt:lpstr>MS PGothic</vt:lpstr>
      <vt:lpstr>Helvetica</vt:lpstr>
      <vt:lpstr>方正兰亭细黑_GBK_M</vt:lpstr>
      <vt:lpstr>Impact</vt:lpstr>
      <vt:lpstr>華康圓體 Std W5</vt:lpstr>
      <vt:lpstr>華康圓體 Std W3</vt:lpstr>
      <vt:lpstr>1_自定义设计方案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307</dc:title>
  <dc:creator/>
  <cp:lastModifiedBy>Administrator</cp:lastModifiedBy>
  <cp:revision>3</cp:revision>
  <dcterms:created xsi:type="dcterms:W3CDTF">2017-10-11T07:33:00Z</dcterms:created>
  <dcterms:modified xsi:type="dcterms:W3CDTF">2018-10-28T03:38:52Z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2052-10.1.0.7520</vt:lpwstr>
  </property>
</Properties>
</file>